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80" r:id="rId25"/>
    <p:sldId id="279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ED282F-C60D-434F-8A23-4C7B91FDA73E}" type="doc">
      <dgm:prSet loTypeId="urn:microsoft.com/office/officeart/2005/8/layout/chevron1" loCatId="process" qsTypeId="urn:microsoft.com/office/officeart/2005/8/quickstyle/simple4" qsCatId="simple" csTypeId="urn:microsoft.com/office/officeart/2005/8/colors/colorful2" csCatId="colorful" phldr="1"/>
      <dgm:spPr/>
    </dgm:pt>
    <dgm:pt modelId="{BAFB6DD3-B680-4569-A614-2962DC7469CD}">
      <dgm:prSet phldrT="[Text]"/>
      <dgm:spPr/>
      <dgm:t>
        <a:bodyPr/>
        <a:lstStyle/>
        <a:p>
          <a:r>
            <a:rPr lang="en-US" dirty="0" smtClean="0"/>
            <a:t>Manufacturer</a:t>
          </a:r>
          <a:endParaRPr lang="en-US" dirty="0"/>
        </a:p>
      </dgm:t>
    </dgm:pt>
    <dgm:pt modelId="{C6A17E98-9205-44B0-933D-E0489EC48FF9}" type="parTrans" cxnId="{F4B7AF27-90FB-4ED3-8BE9-328EBE4BCDE3}">
      <dgm:prSet/>
      <dgm:spPr/>
      <dgm:t>
        <a:bodyPr/>
        <a:lstStyle/>
        <a:p>
          <a:endParaRPr lang="en-US"/>
        </a:p>
      </dgm:t>
    </dgm:pt>
    <dgm:pt modelId="{F4F2D094-0AE9-4D60-907A-18C34783EB79}" type="sibTrans" cxnId="{F4B7AF27-90FB-4ED3-8BE9-328EBE4BCDE3}">
      <dgm:prSet/>
      <dgm:spPr/>
      <dgm:t>
        <a:bodyPr/>
        <a:lstStyle/>
        <a:p>
          <a:endParaRPr lang="en-US"/>
        </a:p>
      </dgm:t>
    </dgm:pt>
    <dgm:pt modelId="{80985172-954F-4724-AFD6-F9E552A14402}">
      <dgm:prSet phldrT="[Text]"/>
      <dgm:spPr/>
      <dgm:t>
        <a:bodyPr/>
        <a:lstStyle/>
        <a:p>
          <a:r>
            <a:rPr lang="en-US" dirty="0" smtClean="0"/>
            <a:t>Distributor</a:t>
          </a:r>
          <a:endParaRPr lang="en-US" dirty="0"/>
        </a:p>
      </dgm:t>
    </dgm:pt>
    <dgm:pt modelId="{7EFFE21D-C36D-4B73-AA08-D53E5ED03CFD}" type="parTrans" cxnId="{4E333CBF-5BAB-4B73-BC64-15FCA640CE9F}">
      <dgm:prSet/>
      <dgm:spPr/>
      <dgm:t>
        <a:bodyPr/>
        <a:lstStyle/>
        <a:p>
          <a:endParaRPr lang="en-US"/>
        </a:p>
      </dgm:t>
    </dgm:pt>
    <dgm:pt modelId="{6BBE8AFE-0E4D-43EF-AD0D-9F4D1243915D}" type="sibTrans" cxnId="{4E333CBF-5BAB-4B73-BC64-15FCA640CE9F}">
      <dgm:prSet/>
      <dgm:spPr/>
      <dgm:t>
        <a:bodyPr/>
        <a:lstStyle/>
        <a:p>
          <a:endParaRPr lang="en-US"/>
        </a:p>
      </dgm:t>
    </dgm:pt>
    <dgm:pt modelId="{DA13E90B-7308-4C04-9487-95C9CC6495C9}">
      <dgm:prSet phldrT="[Text]"/>
      <dgm:spPr/>
      <dgm:t>
        <a:bodyPr/>
        <a:lstStyle/>
        <a:p>
          <a:r>
            <a:rPr lang="en-US" dirty="0" smtClean="0"/>
            <a:t>Retailer</a:t>
          </a:r>
          <a:endParaRPr lang="en-US" dirty="0"/>
        </a:p>
      </dgm:t>
    </dgm:pt>
    <dgm:pt modelId="{0731D95A-6F2B-46E2-A918-6CBB2CCAB375}" type="parTrans" cxnId="{07C74D82-F6DF-4E51-AD6B-2E6020D80191}">
      <dgm:prSet/>
      <dgm:spPr/>
      <dgm:t>
        <a:bodyPr/>
        <a:lstStyle/>
        <a:p>
          <a:endParaRPr lang="en-US"/>
        </a:p>
      </dgm:t>
    </dgm:pt>
    <dgm:pt modelId="{E2F7336E-7C0C-4C37-AE9F-B8BF2F1CEBCB}" type="sibTrans" cxnId="{07C74D82-F6DF-4E51-AD6B-2E6020D80191}">
      <dgm:prSet/>
      <dgm:spPr/>
      <dgm:t>
        <a:bodyPr/>
        <a:lstStyle/>
        <a:p>
          <a:endParaRPr lang="en-US"/>
        </a:p>
      </dgm:t>
    </dgm:pt>
    <dgm:pt modelId="{396B4A8A-7ECB-40F4-B415-A613E105E4AF}">
      <dgm:prSet phldrT="[Text]"/>
      <dgm:spPr/>
      <dgm:t>
        <a:bodyPr/>
        <a:lstStyle/>
        <a:p>
          <a:r>
            <a:rPr lang="en-US" dirty="0" smtClean="0"/>
            <a:t>Customer</a:t>
          </a:r>
          <a:endParaRPr lang="en-US" dirty="0"/>
        </a:p>
      </dgm:t>
    </dgm:pt>
    <dgm:pt modelId="{2CD6DFEA-D30B-4BD7-B36A-C62ECAEF50BF}" type="parTrans" cxnId="{8AA18D52-0C76-47AB-AD76-61D0CFC82FE2}">
      <dgm:prSet/>
      <dgm:spPr/>
      <dgm:t>
        <a:bodyPr/>
        <a:lstStyle/>
        <a:p>
          <a:endParaRPr lang="en-US"/>
        </a:p>
      </dgm:t>
    </dgm:pt>
    <dgm:pt modelId="{0932822E-4C33-4C5A-BB4A-83813076874C}" type="sibTrans" cxnId="{8AA18D52-0C76-47AB-AD76-61D0CFC82FE2}">
      <dgm:prSet/>
      <dgm:spPr/>
      <dgm:t>
        <a:bodyPr/>
        <a:lstStyle/>
        <a:p>
          <a:endParaRPr lang="en-US"/>
        </a:p>
      </dgm:t>
    </dgm:pt>
    <dgm:pt modelId="{33F04B72-12EC-4B0D-BFD9-EC465270C198}" type="pres">
      <dgm:prSet presAssocID="{C4ED282F-C60D-434F-8A23-4C7B91FDA73E}" presName="Name0" presStyleCnt="0">
        <dgm:presLayoutVars>
          <dgm:dir/>
          <dgm:animLvl val="lvl"/>
          <dgm:resizeHandles val="exact"/>
        </dgm:presLayoutVars>
      </dgm:prSet>
      <dgm:spPr/>
    </dgm:pt>
    <dgm:pt modelId="{2139E906-5934-455C-8FDB-C9A9AFFC2ABE}" type="pres">
      <dgm:prSet presAssocID="{BAFB6DD3-B680-4569-A614-2962DC7469CD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50F47-2E77-410A-9D02-95B5D8E679AA}" type="pres">
      <dgm:prSet presAssocID="{F4F2D094-0AE9-4D60-907A-18C34783EB79}" presName="parTxOnlySpace" presStyleCnt="0"/>
      <dgm:spPr/>
    </dgm:pt>
    <dgm:pt modelId="{DAE199EE-9000-40CE-BB72-D98B30F793C3}" type="pres">
      <dgm:prSet presAssocID="{80985172-954F-4724-AFD6-F9E552A14402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53A723-0D20-41BA-AAEF-3CF886550F73}" type="pres">
      <dgm:prSet presAssocID="{6BBE8AFE-0E4D-43EF-AD0D-9F4D1243915D}" presName="parTxOnlySpace" presStyleCnt="0"/>
      <dgm:spPr/>
    </dgm:pt>
    <dgm:pt modelId="{986D59A9-5425-4957-9F47-87536CFF3E91}" type="pres">
      <dgm:prSet presAssocID="{DA13E90B-7308-4C04-9487-95C9CC6495C9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31A6BD-3B43-454A-AB45-AF07AA7305B2}" type="pres">
      <dgm:prSet presAssocID="{E2F7336E-7C0C-4C37-AE9F-B8BF2F1CEBCB}" presName="parTxOnlySpace" presStyleCnt="0"/>
      <dgm:spPr/>
    </dgm:pt>
    <dgm:pt modelId="{D1607B59-B125-4A96-A004-7E9823BECD82}" type="pres">
      <dgm:prSet presAssocID="{396B4A8A-7ECB-40F4-B415-A613E105E4AF}" presName="parTxOnly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flowChartConnector">
          <a:avLst/>
        </a:prstGeom>
      </dgm:spPr>
      <dgm:t>
        <a:bodyPr/>
        <a:lstStyle/>
        <a:p>
          <a:endParaRPr lang="en-US"/>
        </a:p>
      </dgm:t>
    </dgm:pt>
  </dgm:ptLst>
  <dgm:cxnLst>
    <dgm:cxn modelId="{05FC3F3E-99D8-45A4-9205-D5E82EEFB2CA}" type="presOf" srcId="{C4ED282F-C60D-434F-8A23-4C7B91FDA73E}" destId="{33F04B72-12EC-4B0D-BFD9-EC465270C198}" srcOrd="0" destOrd="0" presId="urn:microsoft.com/office/officeart/2005/8/layout/chevron1"/>
    <dgm:cxn modelId="{B6DB01FD-0275-4084-8958-34F0D5CB83D2}" type="presOf" srcId="{DA13E90B-7308-4C04-9487-95C9CC6495C9}" destId="{986D59A9-5425-4957-9F47-87536CFF3E91}" srcOrd="0" destOrd="0" presId="urn:microsoft.com/office/officeart/2005/8/layout/chevron1"/>
    <dgm:cxn modelId="{E1C59A06-3733-420F-A493-8BC83A73E0CA}" type="presOf" srcId="{80985172-954F-4724-AFD6-F9E552A14402}" destId="{DAE199EE-9000-40CE-BB72-D98B30F793C3}" srcOrd="0" destOrd="0" presId="urn:microsoft.com/office/officeart/2005/8/layout/chevron1"/>
    <dgm:cxn modelId="{F4B7AF27-90FB-4ED3-8BE9-328EBE4BCDE3}" srcId="{C4ED282F-C60D-434F-8A23-4C7B91FDA73E}" destId="{BAFB6DD3-B680-4569-A614-2962DC7469CD}" srcOrd="0" destOrd="0" parTransId="{C6A17E98-9205-44B0-933D-E0489EC48FF9}" sibTransId="{F4F2D094-0AE9-4D60-907A-18C34783EB79}"/>
    <dgm:cxn modelId="{4E333CBF-5BAB-4B73-BC64-15FCA640CE9F}" srcId="{C4ED282F-C60D-434F-8A23-4C7B91FDA73E}" destId="{80985172-954F-4724-AFD6-F9E552A14402}" srcOrd="1" destOrd="0" parTransId="{7EFFE21D-C36D-4B73-AA08-D53E5ED03CFD}" sibTransId="{6BBE8AFE-0E4D-43EF-AD0D-9F4D1243915D}"/>
    <dgm:cxn modelId="{07C74D82-F6DF-4E51-AD6B-2E6020D80191}" srcId="{C4ED282F-C60D-434F-8A23-4C7B91FDA73E}" destId="{DA13E90B-7308-4C04-9487-95C9CC6495C9}" srcOrd="2" destOrd="0" parTransId="{0731D95A-6F2B-46E2-A918-6CBB2CCAB375}" sibTransId="{E2F7336E-7C0C-4C37-AE9F-B8BF2F1CEBCB}"/>
    <dgm:cxn modelId="{B498C61D-F66A-4218-A23C-8A6B00866E92}" type="presOf" srcId="{BAFB6DD3-B680-4569-A614-2962DC7469CD}" destId="{2139E906-5934-455C-8FDB-C9A9AFFC2ABE}" srcOrd="0" destOrd="0" presId="urn:microsoft.com/office/officeart/2005/8/layout/chevron1"/>
    <dgm:cxn modelId="{810492F9-0E5A-4467-8184-1B613A6F4091}" type="presOf" srcId="{396B4A8A-7ECB-40F4-B415-A613E105E4AF}" destId="{D1607B59-B125-4A96-A004-7E9823BECD82}" srcOrd="0" destOrd="0" presId="urn:microsoft.com/office/officeart/2005/8/layout/chevron1"/>
    <dgm:cxn modelId="{8AA18D52-0C76-47AB-AD76-61D0CFC82FE2}" srcId="{C4ED282F-C60D-434F-8A23-4C7B91FDA73E}" destId="{396B4A8A-7ECB-40F4-B415-A613E105E4AF}" srcOrd="3" destOrd="0" parTransId="{2CD6DFEA-D30B-4BD7-B36A-C62ECAEF50BF}" sibTransId="{0932822E-4C33-4C5A-BB4A-83813076874C}"/>
    <dgm:cxn modelId="{4A5A5098-BCEE-4329-B1B8-A30480E1BE11}" type="presParOf" srcId="{33F04B72-12EC-4B0D-BFD9-EC465270C198}" destId="{2139E906-5934-455C-8FDB-C9A9AFFC2ABE}" srcOrd="0" destOrd="0" presId="urn:microsoft.com/office/officeart/2005/8/layout/chevron1"/>
    <dgm:cxn modelId="{B84D6930-4321-48A0-A438-5FF9B7D758F8}" type="presParOf" srcId="{33F04B72-12EC-4B0D-BFD9-EC465270C198}" destId="{AAE50F47-2E77-410A-9D02-95B5D8E679AA}" srcOrd="1" destOrd="0" presId="urn:microsoft.com/office/officeart/2005/8/layout/chevron1"/>
    <dgm:cxn modelId="{05052E42-2E6F-4BEA-BAAA-CD4A9EA4E1D5}" type="presParOf" srcId="{33F04B72-12EC-4B0D-BFD9-EC465270C198}" destId="{DAE199EE-9000-40CE-BB72-D98B30F793C3}" srcOrd="2" destOrd="0" presId="urn:microsoft.com/office/officeart/2005/8/layout/chevron1"/>
    <dgm:cxn modelId="{6D3CDC19-774E-4F11-B765-8556EBFCEC5B}" type="presParOf" srcId="{33F04B72-12EC-4B0D-BFD9-EC465270C198}" destId="{FE53A723-0D20-41BA-AAEF-3CF886550F73}" srcOrd="3" destOrd="0" presId="urn:microsoft.com/office/officeart/2005/8/layout/chevron1"/>
    <dgm:cxn modelId="{102716B6-1969-4A4B-B050-BCAAF4CD7E30}" type="presParOf" srcId="{33F04B72-12EC-4B0D-BFD9-EC465270C198}" destId="{986D59A9-5425-4957-9F47-87536CFF3E91}" srcOrd="4" destOrd="0" presId="urn:microsoft.com/office/officeart/2005/8/layout/chevron1"/>
    <dgm:cxn modelId="{83E9AA40-114A-4175-8887-F63E55A43B3D}" type="presParOf" srcId="{33F04B72-12EC-4B0D-BFD9-EC465270C198}" destId="{F231A6BD-3B43-454A-AB45-AF07AA7305B2}" srcOrd="5" destOrd="0" presId="urn:microsoft.com/office/officeart/2005/8/layout/chevron1"/>
    <dgm:cxn modelId="{10081794-83E4-43E8-B388-085607596AAE}" type="presParOf" srcId="{33F04B72-12EC-4B0D-BFD9-EC465270C198}" destId="{D1607B59-B125-4A96-A004-7E9823BECD82}" srcOrd="6" destOrd="0" presId="urn:microsoft.com/office/officeart/2005/8/layout/chevro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ED282F-C60D-434F-8A23-4C7B91FDA73E}" type="doc">
      <dgm:prSet loTypeId="urn:microsoft.com/office/officeart/2005/8/layout/chevron1" loCatId="process" qsTypeId="urn:microsoft.com/office/officeart/2005/8/quickstyle/simple4" qsCatId="simple" csTypeId="urn:microsoft.com/office/officeart/2005/8/colors/colorful2" csCatId="colorful" phldr="1"/>
      <dgm:spPr/>
    </dgm:pt>
    <dgm:pt modelId="{BAFB6DD3-B680-4569-A614-2962DC7469CD}">
      <dgm:prSet phldrT="[Text]"/>
      <dgm:spPr/>
      <dgm:t>
        <a:bodyPr/>
        <a:lstStyle/>
        <a:p>
          <a:r>
            <a:rPr lang="en-US" dirty="0" smtClean="0"/>
            <a:t>Manufacturer</a:t>
          </a:r>
          <a:endParaRPr lang="en-US" dirty="0"/>
        </a:p>
      </dgm:t>
    </dgm:pt>
    <dgm:pt modelId="{C6A17E98-9205-44B0-933D-E0489EC48FF9}" type="parTrans" cxnId="{F4B7AF27-90FB-4ED3-8BE9-328EBE4BCDE3}">
      <dgm:prSet/>
      <dgm:spPr/>
      <dgm:t>
        <a:bodyPr/>
        <a:lstStyle/>
        <a:p>
          <a:endParaRPr lang="en-US"/>
        </a:p>
      </dgm:t>
    </dgm:pt>
    <dgm:pt modelId="{F4F2D094-0AE9-4D60-907A-18C34783EB79}" type="sibTrans" cxnId="{F4B7AF27-90FB-4ED3-8BE9-328EBE4BCDE3}">
      <dgm:prSet/>
      <dgm:spPr/>
      <dgm:t>
        <a:bodyPr/>
        <a:lstStyle/>
        <a:p>
          <a:endParaRPr lang="en-US"/>
        </a:p>
      </dgm:t>
    </dgm:pt>
    <dgm:pt modelId="{80985172-954F-4724-AFD6-F9E552A14402}">
      <dgm:prSet phldrT="[Text]"/>
      <dgm:spPr/>
      <dgm:t>
        <a:bodyPr/>
        <a:lstStyle/>
        <a:p>
          <a:endParaRPr lang="en-US" dirty="0"/>
        </a:p>
      </dgm:t>
    </dgm:pt>
    <dgm:pt modelId="{7EFFE21D-C36D-4B73-AA08-D53E5ED03CFD}" type="parTrans" cxnId="{4E333CBF-5BAB-4B73-BC64-15FCA640CE9F}">
      <dgm:prSet/>
      <dgm:spPr/>
      <dgm:t>
        <a:bodyPr/>
        <a:lstStyle/>
        <a:p>
          <a:endParaRPr lang="en-US"/>
        </a:p>
      </dgm:t>
    </dgm:pt>
    <dgm:pt modelId="{6BBE8AFE-0E4D-43EF-AD0D-9F4D1243915D}" type="sibTrans" cxnId="{4E333CBF-5BAB-4B73-BC64-15FCA640CE9F}">
      <dgm:prSet/>
      <dgm:spPr/>
      <dgm:t>
        <a:bodyPr/>
        <a:lstStyle/>
        <a:p>
          <a:endParaRPr lang="en-US"/>
        </a:p>
      </dgm:t>
    </dgm:pt>
    <dgm:pt modelId="{DA13E90B-7308-4C04-9487-95C9CC6495C9}">
      <dgm:prSet phldrT="[Text]"/>
      <dgm:spPr/>
      <dgm:t>
        <a:bodyPr/>
        <a:lstStyle/>
        <a:p>
          <a:r>
            <a:rPr lang="en-US" dirty="0" smtClean="0"/>
            <a:t>Retailer</a:t>
          </a:r>
          <a:endParaRPr lang="en-US" dirty="0"/>
        </a:p>
      </dgm:t>
    </dgm:pt>
    <dgm:pt modelId="{0731D95A-6F2B-46E2-A918-6CBB2CCAB375}" type="parTrans" cxnId="{07C74D82-F6DF-4E51-AD6B-2E6020D80191}">
      <dgm:prSet/>
      <dgm:spPr/>
      <dgm:t>
        <a:bodyPr/>
        <a:lstStyle/>
        <a:p>
          <a:endParaRPr lang="en-US"/>
        </a:p>
      </dgm:t>
    </dgm:pt>
    <dgm:pt modelId="{E2F7336E-7C0C-4C37-AE9F-B8BF2F1CEBCB}" type="sibTrans" cxnId="{07C74D82-F6DF-4E51-AD6B-2E6020D80191}">
      <dgm:prSet/>
      <dgm:spPr/>
      <dgm:t>
        <a:bodyPr/>
        <a:lstStyle/>
        <a:p>
          <a:endParaRPr lang="en-US"/>
        </a:p>
      </dgm:t>
    </dgm:pt>
    <dgm:pt modelId="{396B4A8A-7ECB-40F4-B415-A613E105E4AF}">
      <dgm:prSet phldrT="[Text]"/>
      <dgm:spPr/>
      <dgm:t>
        <a:bodyPr/>
        <a:lstStyle/>
        <a:p>
          <a:r>
            <a:rPr lang="en-US" dirty="0" smtClean="0"/>
            <a:t>Customer</a:t>
          </a:r>
          <a:endParaRPr lang="en-US" dirty="0"/>
        </a:p>
      </dgm:t>
    </dgm:pt>
    <dgm:pt modelId="{2CD6DFEA-D30B-4BD7-B36A-C62ECAEF50BF}" type="parTrans" cxnId="{8AA18D52-0C76-47AB-AD76-61D0CFC82FE2}">
      <dgm:prSet/>
      <dgm:spPr/>
      <dgm:t>
        <a:bodyPr/>
        <a:lstStyle/>
        <a:p>
          <a:endParaRPr lang="en-US"/>
        </a:p>
      </dgm:t>
    </dgm:pt>
    <dgm:pt modelId="{0932822E-4C33-4C5A-BB4A-83813076874C}" type="sibTrans" cxnId="{8AA18D52-0C76-47AB-AD76-61D0CFC82FE2}">
      <dgm:prSet/>
      <dgm:spPr/>
      <dgm:t>
        <a:bodyPr/>
        <a:lstStyle/>
        <a:p>
          <a:endParaRPr lang="en-US"/>
        </a:p>
      </dgm:t>
    </dgm:pt>
    <dgm:pt modelId="{33F04B72-12EC-4B0D-BFD9-EC465270C198}" type="pres">
      <dgm:prSet presAssocID="{C4ED282F-C60D-434F-8A23-4C7B91FDA73E}" presName="Name0" presStyleCnt="0">
        <dgm:presLayoutVars>
          <dgm:dir/>
          <dgm:animLvl val="lvl"/>
          <dgm:resizeHandles val="exact"/>
        </dgm:presLayoutVars>
      </dgm:prSet>
      <dgm:spPr/>
    </dgm:pt>
    <dgm:pt modelId="{2139E906-5934-455C-8FDB-C9A9AFFC2ABE}" type="pres">
      <dgm:prSet presAssocID="{BAFB6DD3-B680-4569-A614-2962DC7469CD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50F47-2E77-410A-9D02-95B5D8E679AA}" type="pres">
      <dgm:prSet presAssocID="{F4F2D094-0AE9-4D60-907A-18C34783EB79}" presName="parTxOnlySpace" presStyleCnt="0"/>
      <dgm:spPr/>
    </dgm:pt>
    <dgm:pt modelId="{DAE199EE-9000-40CE-BB72-D98B30F793C3}" type="pres">
      <dgm:prSet presAssocID="{80985172-954F-4724-AFD6-F9E552A14402}" presName="parTxOnly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mathMinus">
          <a:avLst/>
        </a:prstGeom>
      </dgm:spPr>
      <dgm:t>
        <a:bodyPr/>
        <a:lstStyle/>
        <a:p>
          <a:endParaRPr lang="en-US"/>
        </a:p>
      </dgm:t>
    </dgm:pt>
    <dgm:pt modelId="{FE53A723-0D20-41BA-AAEF-3CF886550F73}" type="pres">
      <dgm:prSet presAssocID="{6BBE8AFE-0E4D-43EF-AD0D-9F4D1243915D}" presName="parTxOnlySpace" presStyleCnt="0"/>
      <dgm:spPr/>
    </dgm:pt>
    <dgm:pt modelId="{986D59A9-5425-4957-9F47-87536CFF3E91}" type="pres">
      <dgm:prSet presAssocID="{DA13E90B-7308-4C04-9487-95C9CC6495C9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31A6BD-3B43-454A-AB45-AF07AA7305B2}" type="pres">
      <dgm:prSet presAssocID="{E2F7336E-7C0C-4C37-AE9F-B8BF2F1CEBCB}" presName="parTxOnlySpace" presStyleCnt="0"/>
      <dgm:spPr/>
    </dgm:pt>
    <dgm:pt modelId="{D1607B59-B125-4A96-A004-7E9823BECD82}" type="pres">
      <dgm:prSet presAssocID="{396B4A8A-7ECB-40F4-B415-A613E105E4AF}" presName="parTxOnly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flowChartConnector">
          <a:avLst/>
        </a:prstGeom>
      </dgm:spPr>
      <dgm:t>
        <a:bodyPr/>
        <a:lstStyle/>
        <a:p>
          <a:endParaRPr lang="en-US"/>
        </a:p>
      </dgm:t>
    </dgm:pt>
  </dgm:ptLst>
  <dgm:cxnLst>
    <dgm:cxn modelId="{30FB1F22-2297-4F59-9BA2-908381FA7C3E}" type="presOf" srcId="{C4ED282F-C60D-434F-8A23-4C7B91FDA73E}" destId="{33F04B72-12EC-4B0D-BFD9-EC465270C198}" srcOrd="0" destOrd="0" presId="urn:microsoft.com/office/officeart/2005/8/layout/chevron1"/>
    <dgm:cxn modelId="{A20C525C-0398-49A2-AB8A-1642FC9ABE53}" type="presOf" srcId="{396B4A8A-7ECB-40F4-B415-A613E105E4AF}" destId="{D1607B59-B125-4A96-A004-7E9823BECD82}" srcOrd="0" destOrd="0" presId="urn:microsoft.com/office/officeart/2005/8/layout/chevron1"/>
    <dgm:cxn modelId="{F4B7AF27-90FB-4ED3-8BE9-328EBE4BCDE3}" srcId="{C4ED282F-C60D-434F-8A23-4C7B91FDA73E}" destId="{BAFB6DD3-B680-4569-A614-2962DC7469CD}" srcOrd="0" destOrd="0" parTransId="{C6A17E98-9205-44B0-933D-E0489EC48FF9}" sibTransId="{F4F2D094-0AE9-4D60-907A-18C34783EB79}"/>
    <dgm:cxn modelId="{E0FADC5F-412D-4B7E-BBBC-FDC8ED7C9E0C}" type="presOf" srcId="{BAFB6DD3-B680-4569-A614-2962DC7469CD}" destId="{2139E906-5934-455C-8FDB-C9A9AFFC2ABE}" srcOrd="0" destOrd="0" presId="urn:microsoft.com/office/officeart/2005/8/layout/chevron1"/>
    <dgm:cxn modelId="{4E333CBF-5BAB-4B73-BC64-15FCA640CE9F}" srcId="{C4ED282F-C60D-434F-8A23-4C7B91FDA73E}" destId="{80985172-954F-4724-AFD6-F9E552A14402}" srcOrd="1" destOrd="0" parTransId="{7EFFE21D-C36D-4B73-AA08-D53E5ED03CFD}" sibTransId="{6BBE8AFE-0E4D-43EF-AD0D-9F4D1243915D}"/>
    <dgm:cxn modelId="{4CD23A11-077D-49B2-ABDE-1095C4B29060}" type="presOf" srcId="{80985172-954F-4724-AFD6-F9E552A14402}" destId="{DAE199EE-9000-40CE-BB72-D98B30F793C3}" srcOrd="0" destOrd="0" presId="urn:microsoft.com/office/officeart/2005/8/layout/chevron1"/>
    <dgm:cxn modelId="{07C74D82-F6DF-4E51-AD6B-2E6020D80191}" srcId="{C4ED282F-C60D-434F-8A23-4C7B91FDA73E}" destId="{DA13E90B-7308-4C04-9487-95C9CC6495C9}" srcOrd="2" destOrd="0" parTransId="{0731D95A-6F2B-46E2-A918-6CBB2CCAB375}" sibTransId="{E2F7336E-7C0C-4C37-AE9F-B8BF2F1CEBCB}"/>
    <dgm:cxn modelId="{4C37A1E9-FE09-464C-867D-013AA940BEAF}" type="presOf" srcId="{DA13E90B-7308-4C04-9487-95C9CC6495C9}" destId="{986D59A9-5425-4957-9F47-87536CFF3E91}" srcOrd="0" destOrd="0" presId="urn:microsoft.com/office/officeart/2005/8/layout/chevron1"/>
    <dgm:cxn modelId="{8AA18D52-0C76-47AB-AD76-61D0CFC82FE2}" srcId="{C4ED282F-C60D-434F-8A23-4C7B91FDA73E}" destId="{396B4A8A-7ECB-40F4-B415-A613E105E4AF}" srcOrd="3" destOrd="0" parTransId="{2CD6DFEA-D30B-4BD7-B36A-C62ECAEF50BF}" sibTransId="{0932822E-4C33-4C5A-BB4A-83813076874C}"/>
    <dgm:cxn modelId="{3BD6BE05-7127-479B-A36C-DA42A4F7FEAF}" type="presParOf" srcId="{33F04B72-12EC-4B0D-BFD9-EC465270C198}" destId="{2139E906-5934-455C-8FDB-C9A9AFFC2ABE}" srcOrd="0" destOrd="0" presId="urn:microsoft.com/office/officeart/2005/8/layout/chevron1"/>
    <dgm:cxn modelId="{D8EC7D8E-D536-40E7-A48B-3BF91DD1EE61}" type="presParOf" srcId="{33F04B72-12EC-4B0D-BFD9-EC465270C198}" destId="{AAE50F47-2E77-410A-9D02-95B5D8E679AA}" srcOrd="1" destOrd="0" presId="urn:microsoft.com/office/officeart/2005/8/layout/chevron1"/>
    <dgm:cxn modelId="{E1B04F39-96BA-45E6-AF37-DEBA0D1501C2}" type="presParOf" srcId="{33F04B72-12EC-4B0D-BFD9-EC465270C198}" destId="{DAE199EE-9000-40CE-BB72-D98B30F793C3}" srcOrd="2" destOrd="0" presId="urn:microsoft.com/office/officeart/2005/8/layout/chevron1"/>
    <dgm:cxn modelId="{FE5EB39E-F77F-4AE1-8CA1-23C9C9E09AFF}" type="presParOf" srcId="{33F04B72-12EC-4B0D-BFD9-EC465270C198}" destId="{FE53A723-0D20-41BA-AAEF-3CF886550F73}" srcOrd="3" destOrd="0" presId="urn:microsoft.com/office/officeart/2005/8/layout/chevron1"/>
    <dgm:cxn modelId="{D3EA6BB2-0909-415B-A6E1-59A707A28302}" type="presParOf" srcId="{33F04B72-12EC-4B0D-BFD9-EC465270C198}" destId="{986D59A9-5425-4957-9F47-87536CFF3E91}" srcOrd="4" destOrd="0" presId="urn:microsoft.com/office/officeart/2005/8/layout/chevron1"/>
    <dgm:cxn modelId="{09027C5A-A731-4D35-96D8-6D55785FA398}" type="presParOf" srcId="{33F04B72-12EC-4B0D-BFD9-EC465270C198}" destId="{F231A6BD-3B43-454A-AB45-AF07AA7305B2}" srcOrd="5" destOrd="0" presId="urn:microsoft.com/office/officeart/2005/8/layout/chevron1"/>
    <dgm:cxn modelId="{238866CB-069E-474E-9198-E4CA5F2FCFCE}" type="presParOf" srcId="{33F04B72-12EC-4B0D-BFD9-EC465270C198}" destId="{D1607B59-B125-4A96-A004-7E9823BECD82}" srcOrd="6" destOrd="0" presId="urn:microsoft.com/office/officeart/2005/8/layout/chevron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ED282F-C60D-434F-8A23-4C7B91FDA73E}" type="doc">
      <dgm:prSet loTypeId="urn:microsoft.com/office/officeart/2005/8/layout/chevron1" loCatId="process" qsTypeId="urn:microsoft.com/office/officeart/2005/8/quickstyle/simple4" qsCatId="simple" csTypeId="urn:microsoft.com/office/officeart/2005/8/colors/colorful2" csCatId="colorful" phldr="1"/>
      <dgm:spPr/>
    </dgm:pt>
    <dgm:pt modelId="{BAFB6DD3-B680-4569-A614-2962DC7469CD}">
      <dgm:prSet phldrT="[Text]"/>
      <dgm:spPr/>
      <dgm:t>
        <a:bodyPr/>
        <a:lstStyle/>
        <a:p>
          <a:r>
            <a:rPr lang="en-US" dirty="0" smtClean="0"/>
            <a:t>Manufacturer</a:t>
          </a:r>
          <a:endParaRPr lang="en-US" dirty="0"/>
        </a:p>
      </dgm:t>
    </dgm:pt>
    <dgm:pt modelId="{C6A17E98-9205-44B0-933D-E0489EC48FF9}" type="parTrans" cxnId="{F4B7AF27-90FB-4ED3-8BE9-328EBE4BCDE3}">
      <dgm:prSet/>
      <dgm:spPr/>
      <dgm:t>
        <a:bodyPr/>
        <a:lstStyle/>
        <a:p>
          <a:endParaRPr lang="en-US"/>
        </a:p>
      </dgm:t>
    </dgm:pt>
    <dgm:pt modelId="{F4F2D094-0AE9-4D60-907A-18C34783EB79}" type="sibTrans" cxnId="{F4B7AF27-90FB-4ED3-8BE9-328EBE4BCDE3}">
      <dgm:prSet/>
      <dgm:spPr/>
      <dgm:t>
        <a:bodyPr/>
        <a:lstStyle/>
        <a:p>
          <a:endParaRPr lang="en-US"/>
        </a:p>
      </dgm:t>
    </dgm:pt>
    <dgm:pt modelId="{80985172-954F-4724-AFD6-F9E552A14402}">
      <dgm:prSet phldrT="[Text]"/>
      <dgm:spPr/>
      <dgm:t>
        <a:bodyPr/>
        <a:lstStyle/>
        <a:p>
          <a:endParaRPr lang="en-US" dirty="0"/>
        </a:p>
      </dgm:t>
    </dgm:pt>
    <dgm:pt modelId="{7EFFE21D-C36D-4B73-AA08-D53E5ED03CFD}" type="parTrans" cxnId="{4E333CBF-5BAB-4B73-BC64-15FCA640CE9F}">
      <dgm:prSet/>
      <dgm:spPr/>
      <dgm:t>
        <a:bodyPr/>
        <a:lstStyle/>
        <a:p>
          <a:endParaRPr lang="en-US"/>
        </a:p>
      </dgm:t>
    </dgm:pt>
    <dgm:pt modelId="{6BBE8AFE-0E4D-43EF-AD0D-9F4D1243915D}" type="sibTrans" cxnId="{4E333CBF-5BAB-4B73-BC64-15FCA640CE9F}">
      <dgm:prSet/>
      <dgm:spPr/>
      <dgm:t>
        <a:bodyPr/>
        <a:lstStyle/>
        <a:p>
          <a:endParaRPr lang="en-US"/>
        </a:p>
      </dgm:t>
    </dgm:pt>
    <dgm:pt modelId="{DA13E90B-7308-4C04-9487-95C9CC6495C9}">
      <dgm:prSet phldrT="[Text]"/>
      <dgm:spPr/>
      <dgm:t>
        <a:bodyPr/>
        <a:lstStyle/>
        <a:p>
          <a:endParaRPr lang="en-US" dirty="0"/>
        </a:p>
      </dgm:t>
    </dgm:pt>
    <dgm:pt modelId="{0731D95A-6F2B-46E2-A918-6CBB2CCAB375}" type="parTrans" cxnId="{07C74D82-F6DF-4E51-AD6B-2E6020D80191}">
      <dgm:prSet/>
      <dgm:spPr/>
      <dgm:t>
        <a:bodyPr/>
        <a:lstStyle/>
        <a:p>
          <a:endParaRPr lang="en-US"/>
        </a:p>
      </dgm:t>
    </dgm:pt>
    <dgm:pt modelId="{E2F7336E-7C0C-4C37-AE9F-B8BF2F1CEBCB}" type="sibTrans" cxnId="{07C74D82-F6DF-4E51-AD6B-2E6020D80191}">
      <dgm:prSet/>
      <dgm:spPr/>
      <dgm:t>
        <a:bodyPr/>
        <a:lstStyle/>
        <a:p>
          <a:endParaRPr lang="en-US"/>
        </a:p>
      </dgm:t>
    </dgm:pt>
    <dgm:pt modelId="{396B4A8A-7ECB-40F4-B415-A613E105E4AF}">
      <dgm:prSet phldrT="[Text]"/>
      <dgm:spPr/>
      <dgm:t>
        <a:bodyPr/>
        <a:lstStyle/>
        <a:p>
          <a:r>
            <a:rPr lang="en-US" dirty="0" smtClean="0"/>
            <a:t>Customer</a:t>
          </a:r>
          <a:endParaRPr lang="en-US" dirty="0"/>
        </a:p>
      </dgm:t>
    </dgm:pt>
    <dgm:pt modelId="{2CD6DFEA-D30B-4BD7-B36A-C62ECAEF50BF}" type="parTrans" cxnId="{8AA18D52-0C76-47AB-AD76-61D0CFC82FE2}">
      <dgm:prSet/>
      <dgm:spPr/>
      <dgm:t>
        <a:bodyPr/>
        <a:lstStyle/>
        <a:p>
          <a:endParaRPr lang="en-US"/>
        </a:p>
      </dgm:t>
    </dgm:pt>
    <dgm:pt modelId="{0932822E-4C33-4C5A-BB4A-83813076874C}" type="sibTrans" cxnId="{8AA18D52-0C76-47AB-AD76-61D0CFC82FE2}">
      <dgm:prSet/>
      <dgm:spPr/>
      <dgm:t>
        <a:bodyPr/>
        <a:lstStyle/>
        <a:p>
          <a:endParaRPr lang="en-US"/>
        </a:p>
      </dgm:t>
    </dgm:pt>
    <dgm:pt modelId="{33F04B72-12EC-4B0D-BFD9-EC465270C198}" type="pres">
      <dgm:prSet presAssocID="{C4ED282F-C60D-434F-8A23-4C7B91FDA73E}" presName="Name0" presStyleCnt="0">
        <dgm:presLayoutVars>
          <dgm:dir/>
          <dgm:animLvl val="lvl"/>
          <dgm:resizeHandles val="exact"/>
        </dgm:presLayoutVars>
      </dgm:prSet>
      <dgm:spPr/>
    </dgm:pt>
    <dgm:pt modelId="{2139E906-5934-455C-8FDB-C9A9AFFC2ABE}" type="pres">
      <dgm:prSet presAssocID="{BAFB6DD3-B680-4569-A614-2962DC7469CD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50F47-2E77-410A-9D02-95B5D8E679AA}" type="pres">
      <dgm:prSet presAssocID="{F4F2D094-0AE9-4D60-907A-18C34783EB79}" presName="parTxOnlySpace" presStyleCnt="0"/>
      <dgm:spPr/>
    </dgm:pt>
    <dgm:pt modelId="{DAE199EE-9000-40CE-BB72-D98B30F793C3}" type="pres">
      <dgm:prSet presAssocID="{80985172-954F-4724-AFD6-F9E552A14402}" presName="parTxOnly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mathMinus">
          <a:avLst/>
        </a:prstGeom>
      </dgm:spPr>
      <dgm:t>
        <a:bodyPr/>
        <a:lstStyle/>
        <a:p>
          <a:endParaRPr lang="en-US"/>
        </a:p>
      </dgm:t>
    </dgm:pt>
    <dgm:pt modelId="{FE53A723-0D20-41BA-AAEF-3CF886550F73}" type="pres">
      <dgm:prSet presAssocID="{6BBE8AFE-0E4D-43EF-AD0D-9F4D1243915D}" presName="parTxOnlySpace" presStyleCnt="0"/>
      <dgm:spPr/>
    </dgm:pt>
    <dgm:pt modelId="{986D59A9-5425-4957-9F47-87536CFF3E91}" type="pres">
      <dgm:prSet presAssocID="{DA13E90B-7308-4C04-9487-95C9CC6495C9}" presName="parTxOnly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mathMinus">
          <a:avLst/>
        </a:prstGeom>
      </dgm:spPr>
      <dgm:t>
        <a:bodyPr/>
        <a:lstStyle/>
        <a:p>
          <a:endParaRPr lang="en-US"/>
        </a:p>
      </dgm:t>
    </dgm:pt>
    <dgm:pt modelId="{F231A6BD-3B43-454A-AB45-AF07AA7305B2}" type="pres">
      <dgm:prSet presAssocID="{E2F7336E-7C0C-4C37-AE9F-B8BF2F1CEBCB}" presName="parTxOnlySpace" presStyleCnt="0"/>
      <dgm:spPr/>
    </dgm:pt>
    <dgm:pt modelId="{D1607B59-B125-4A96-A004-7E9823BECD82}" type="pres">
      <dgm:prSet presAssocID="{396B4A8A-7ECB-40F4-B415-A613E105E4AF}" presName="parTxOnly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flowChartConnector">
          <a:avLst/>
        </a:prstGeom>
      </dgm:spPr>
      <dgm:t>
        <a:bodyPr/>
        <a:lstStyle/>
        <a:p>
          <a:endParaRPr lang="en-US"/>
        </a:p>
      </dgm:t>
    </dgm:pt>
  </dgm:ptLst>
  <dgm:cxnLst>
    <dgm:cxn modelId="{081F68A0-A78E-47AF-874D-7A3520D38110}" type="presOf" srcId="{DA13E90B-7308-4C04-9487-95C9CC6495C9}" destId="{986D59A9-5425-4957-9F47-87536CFF3E91}" srcOrd="0" destOrd="0" presId="urn:microsoft.com/office/officeart/2005/8/layout/chevron1"/>
    <dgm:cxn modelId="{5EDB129E-4272-4D28-B4B1-F678AC4BCB98}" type="presOf" srcId="{BAFB6DD3-B680-4569-A614-2962DC7469CD}" destId="{2139E906-5934-455C-8FDB-C9A9AFFC2ABE}" srcOrd="0" destOrd="0" presId="urn:microsoft.com/office/officeart/2005/8/layout/chevron1"/>
    <dgm:cxn modelId="{F4B7AF27-90FB-4ED3-8BE9-328EBE4BCDE3}" srcId="{C4ED282F-C60D-434F-8A23-4C7B91FDA73E}" destId="{BAFB6DD3-B680-4569-A614-2962DC7469CD}" srcOrd="0" destOrd="0" parTransId="{C6A17E98-9205-44B0-933D-E0489EC48FF9}" sibTransId="{F4F2D094-0AE9-4D60-907A-18C34783EB79}"/>
    <dgm:cxn modelId="{26FF7447-F48F-424A-8A8E-D48B55C71898}" type="presOf" srcId="{396B4A8A-7ECB-40F4-B415-A613E105E4AF}" destId="{D1607B59-B125-4A96-A004-7E9823BECD82}" srcOrd="0" destOrd="0" presId="urn:microsoft.com/office/officeart/2005/8/layout/chevron1"/>
    <dgm:cxn modelId="{4E333CBF-5BAB-4B73-BC64-15FCA640CE9F}" srcId="{C4ED282F-C60D-434F-8A23-4C7B91FDA73E}" destId="{80985172-954F-4724-AFD6-F9E552A14402}" srcOrd="1" destOrd="0" parTransId="{7EFFE21D-C36D-4B73-AA08-D53E5ED03CFD}" sibTransId="{6BBE8AFE-0E4D-43EF-AD0D-9F4D1243915D}"/>
    <dgm:cxn modelId="{07C74D82-F6DF-4E51-AD6B-2E6020D80191}" srcId="{C4ED282F-C60D-434F-8A23-4C7B91FDA73E}" destId="{DA13E90B-7308-4C04-9487-95C9CC6495C9}" srcOrd="2" destOrd="0" parTransId="{0731D95A-6F2B-46E2-A918-6CBB2CCAB375}" sibTransId="{E2F7336E-7C0C-4C37-AE9F-B8BF2F1CEBCB}"/>
    <dgm:cxn modelId="{D703FD34-4DEB-48A8-8BD4-774DBA08263D}" type="presOf" srcId="{80985172-954F-4724-AFD6-F9E552A14402}" destId="{DAE199EE-9000-40CE-BB72-D98B30F793C3}" srcOrd="0" destOrd="0" presId="urn:microsoft.com/office/officeart/2005/8/layout/chevron1"/>
    <dgm:cxn modelId="{11C68671-3080-4126-BCFB-2581F465F044}" type="presOf" srcId="{C4ED282F-C60D-434F-8A23-4C7B91FDA73E}" destId="{33F04B72-12EC-4B0D-BFD9-EC465270C198}" srcOrd="0" destOrd="0" presId="urn:microsoft.com/office/officeart/2005/8/layout/chevron1"/>
    <dgm:cxn modelId="{8AA18D52-0C76-47AB-AD76-61D0CFC82FE2}" srcId="{C4ED282F-C60D-434F-8A23-4C7B91FDA73E}" destId="{396B4A8A-7ECB-40F4-B415-A613E105E4AF}" srcOrd="3" destOrd="0" parTransId="{2CD6DFEA-D30B-4BD7-B36A-C62ECAEF50BF}" sibTransId="{0932822E-4C33-4C5A-BB4A-83813076874C}"/>
    <dgm:cxn modelId="{A9BCC6D3-DBDB-4541-A80E-CD46722834DF}" type="presParOf" srcId="{33F04B72-12EC-4B0D-BFD9-EC465270C198}" destId="{2139E906-5934-455C-8FDB-C9A9AFFC2ABE}" srcOrd="0" destOrd="0" presId="urn:microsoft.com/office/officeart/2005/8/layout/chevron1"/>
    <dgm:cxn modelId="{A51F56C5-7A7A-4F59-BC2B-5E172E48AB0B}" type="presParOf" srcId="{33F04B72-12EC-4B0D-BFD9-EC465270C198}" destId="{AAE50F47-2E77-410A-9D02-95B5D8E679AA}" srcOrd="1" destOrd="0" presId="urn:microsoft.com/office/officeart/2005/8/layout/chevron1"/>
    <dgm:cxn modelId="{120E9ED5-A355-4ED9-82A4-9F8937E7EC70}" type="presParOf" srcId="{33F04B72-12EC-4B0D-BFD9-EC465270C198}" destId="{DAE199EE-9000-40CE-BB72-D98B30F793C3}" srcOrd="2" destOrd="0" presId="urn:microsoft.com/office/officeart/2005/8/layout/chevron1"/>
    <dgm:cxn modelId="{22951E26-1357-44F7-8A6E-CDC66AA07241}" type="presParOf" srcId="{33F04B72-12EC-4B0D-BFD9-EC465270C198}" destId="{FE53A723-0D20-41BA-AAEF-3CF886550F73}" srcOrd="3" destOrd="0" presId="urn:microsoft.com/office/officeart/2005/8/layout/chevron1"/>
    <dgm:cxn modelId="{4B2DD245-054F-4BBD-B602-5076506E5321}" type="presParOf" srcId="{33F04B72-12EC-4B0D-BFD9-EC465270C198}" destId="{986D59A9-5425-4957-9F47-87536CFF3E91}" srcOrd="4" destOrd="0" presId="urn:microsoft.com/office/officeart/2005/8/layout/chevron1"/>
    <dgm:cxn modelId="{C6718162-BD75-43E9-89A8-B0613CEA8CA4}" type="presParOf" srcId="{33F04B72-12EC-4B0D-BFD9-EC465270C198}" destId="{F231A6BD-3B43-454A-AB45-AF07AA7305B2}" srcOrd="5" destOrd="0" presId="urn:microsoft.com/office/officeart/2005/8/layout/chevron1"/>
    <dgm:cxn modelId="{E3165C70-B099-4451-BFD0-BA722B148766}" type="presParOf" srcId="{33F04B72-12EC-4B0D-BFD9-EC465270C198}" destId="{D1607B59-B125-4A96-A004-7E9823BECD82}" srcOrd="6" destOrd="0" presId="urn:microsoft.com/office/officeart/2005/8/layout/chevron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A3E061-43A7-4EFC-A46C-D3E63ECE190D}" type="doc">
      <dgm:prSet loTypeId="urn:microsoft.com/office/officeart/2005/8/layout/radial1" loCatId="cycle" qsTypeId="urn:microsoft.com/office/officeart/2005/8/quickstyle/simple4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B0345C7C-7F01-4C61-BD96-BAAA0135BFCA}">
      <dgm:prSet phldrT="[Text]"/>
      <dgm:spPr/>
      <dgm:t>
        <a:bodyPr/>
        <a:lstStyle/>
        <a:p>
          <a:r>
            <a:rPr lang="en-US" dirty="0" smtClean="0"/>
            <a:t>Net Marketplace</a:t>
          </a:r>
          <a:endParaRPr lang="en-US" dirty="0"/>
        </a:p>
      </dgm:t>
    </dgm:pt>
    <dgm:pt modelId="{2D8A97A6-AF41-407A-B1EE-F136BE77A8E9}" type="parTrans" cxnId="{2539400D-6B7F-4A4B-B486-A92366323F42}">
      <dgm:prSet/>
      <dgm:spPr/>
      <dgm:t>
        <a:bodyPr/>
        <a:lstStyle/>
        <a:p>
          <a:endParaRPr lang="en-US"/>
        </a:p>
      </dgm:t>
    </dgm:pt>
    <dgm:pt modelId="{222CE6CB-2EFE-449D-A2E0-76EAD6C0A25D}" type="sibTrans" cxnId="{2539400D-6B7F-4A4B-B486-A92366323F42}">
      <dgm:prSet/>
      <dgm:spPr/>
      <dgm:t>
        <a:bodyPr/>
        <a:lstStyle/>
        <a:p>
          <a:endParaRPr lang="en-US"/>
        </a:p>
      </dgm:t>
    </dgm:pt>
    <dgm:pt modelId="{08E895A5-7474-4397-86D4-F97A374045A0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CE033487-2181-4542-BEE7-FA9C7E9C225F}" type="parTrans" cxnId="{2659BB9F-0B18-4115-887E-664BEDB15057}">
      <dgm:prSet/>
      <dgm:spPr/>
      <dgm:t>
        <a:bodyPr/>
        <a:lstStyle/>
        <a:p>
          <a:endParaRPr lang="en-US"/>
        </a:p>
      </dgm:t>
    </dgm:pt>
    <dgm:pt modelId="{2D23B745-0955-4415-BA29-E5FDD4A7C12C}" type="sibTrans" cxnId="{2659BB9F-0B18-4115-887E-664BEDB15057}">
      <dgm:prSet/>
      <dgm:spPr/>
      <dgm:t>
        <a:bodyPr/>
        <a:lstStyle/>
        <a:p>
          <a:endParaRPr lang="en-US"/>
        </a:p>
      </dgm:t>
    </dgm:pt>
    <dgm:pt modelId="{B3FBF252-0ABC-4DA2-98E2-D0BF10717DFC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631192F0-8448-4B2D-ACB9-7DA364B3DD11}" type="parTrans" cxnId="{188B9359-9910-4AB9-9F65-E7E49FA3070E}">
      <dgm:prSet/>
      <dgm:spPr/>
      <dgm:t>
        <a:bodyPr/>
        <a:lstStyle/>
        <a:p>
          <a:endParaRPr lang="en-US"/>
        </a:p>
      </dgm:t>
    </dgm:pt>
    <dgm:pt modelId="{16E48EA3-9269-4C4B-8BCD-991ADF6D859E}" type="sibTrans" cxnId="{188B9359-9910-4AB9-9F65-E7E49FA3070E}">
      <dgm:prSet/>
      <dgm:spPr/>
      <dgm:t>
        <a:bodyPr/>
        <a:lstStyle/>
        <a:p>
          <a:endParaRPr lang="en-US"/>
        </a:p>
      </dgm:t>
    </dgm:pt>
    <dgm:pt modelId="{B94C5707-CA14-4AE1-9CBB-ED5C15337C98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6682E9E6-76B1-43DA-9D5F-5E64C902E14D}" type="parTrans" cxnId="{B4354BF5-4A64-4026-B475-015FAEFC989E}">
      <dgm:prSet/>
      <dgm:spPr/>
      <dgm:t>
        <a:bodyPr/>
        <a:lstStyle/>
        <a:p>
          <a:endParaRPr lang="en-US"/>
        </a:p>
      </dgm:t>
    </dgm:pt>
    <dgm:pt modelId="{C987FD56-CA30-435C-B350-68281F2BE8B6}" type="sibTrans" cxnId="{B4354BF5-4A64-4026-B475-015FAEFC989E}">
      <dgm:prSet/>
      <dgm:spPr/>
      <dgm:t>
        <a:bodyPr/>
        <a:lstStyle/>
        <a:p>
          <a:endParaRPr lang="en-US"/>
        </a:p>
      </dgm:t>
    </dgm:pt>
    <dgm:pt modelId="{6B08BC91-4830-4B85-8086-9945DA5C4377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1B9C8510-F12F-4C9F-BE69-7B4413A9F886}" type="parTrans" cxnId="{DD3E4636-8117-42F7-B35A-6845E52B0DCB}">
      <dgm:prSet/>
      <dgm:spPr/>
      <dgm:t>
        <a:bodyPr/>
        <a:lstStyle/>
        <a:p>
          <a:endParaRPr lang="en-US"/>
        </a:p>
      </dgm:t>
    </dgm:pt>
    <dgm:pt modelId="{5B2F4699-7690-4447-A199-4BE43B398423}" type="sibTrans" cxnId="{DD3E4636-8117-42F7-B35A-6845E52B0DCB}">
      <dgm:prSet/>
      <dgm:spPr/>
      <dgm:t>
        <a:bodyPr/>
        <a:lstStyle/>
        <a:p>
          <a:endParaRPr lang="en-US"/>
        </a:p>
      </dgm:t>
    </dgm:pt>
    <dgm:pt modelId="{A509D83C-0AFB-4646-9C19-B7053B792920}">
      <dgm:prSet phldrT="[Text]"/>
      <dgm:spPr/>
      <dgm:t>
        <a:bodyPr/>
        <a:lstStyle/>
        <a:p>
          <a:endParaRPr lang="en-US" dirty="0"/>
        </a:p>
      </dgm:t>
    </dgm:pt>
    <dgm:pt modelId="{FD880CD2-41F1-4D33-B67A-8A33983B72EC}" type="parTrans" cxnId="{DCAB6A43-AD41-48B3-A77E-BB427EEE7CF2}">
      <dgm:prSet/>
      <dgm:spPr/>
      <dgm:t>
        <a:bodyPr/>
        <a:lstStyle/>
        <a:p>
          <a:endParaRPr lang="en-US"/>
        </a:p>
      </dgm:t>
    </dgm:pt>
    <dgm:pt modelId="{EC514C59-08BB-4249-BC6E-C9F4FB9174CC}" type="sibTrans" cxnId="{DCAB6A43-AD41-48B3-A77E-BB427EEE7CF2}">
      <dgm:prSet/>
      <dgm:spPr/>
      <dgm:t>
        <a:bodyPr/>
        <a:lstStyle/>
        <a:p>
          <a:endParaRPr lang="en-US"/>
        </a:p>
      </dgm:t>
    </dgm:pt>
    <dgm:pt modelId="{B8B60E84-C5B6-44DE-8450-0DF25383A58D}">
      <dgm:prSet phldrT="[Text]"/>
      <dgm:spPr/>
      <dgm:t>
        <a:bodyPr/>
        <a:lstStyle/>
        <a:p>
          <a:endParaRPr lang="en-US" dirty="0"/>
        </a:p>
      </dgm:t>
    </dgm:pt>
    <dgm:pt modelId="{DBA3EA79-A96A-407C-AF4F-0592C2C8E276}" type="parTrans" cxnId="{B8F45229-8D15-4581-A19C-EBB20173DADF}">
      <dgm:prSet/>
      <dgm:spPr/>
      <dgm:t>
        <a:bodyPr/>
        <a:lstStyle/>
        <a:p>
          <a:endParaRPr lang="en-US"/>
        </a:p>
      </dgm:t>
    </dgm:pt>
    <dgm:pt modelId="{65BA9506-72D5-4F4F-900D-D6F60932B376}" type="sibTrans" cxnId="{B8F45229-8D15-4581-A19C-EBB20173DADF}">
      <dgm:prSet/>
      <dgm:spPr/>
      <dgm:t>
        <a:bodyPr/>
        <a:lstStyle/>
        <a:p>
          <a:endParaRPr lang="en-US"/>
        </a:p>
      </dgm:t>
    </dgm:pt>
    <dgm:pt modelId="{DCD60837-C729-44A8-9B29-7441D684CCDA}">
      <dgm:prSet phldrT="[Text]"/>
      <dgm:spPr/>
      <dgm:t>
        <a:bodyPr/>
        <a:lstStyle/>
        <a:p>
          <a:endParaRPr lang="en-US" dirty="0"/>
        </a:p>
      </dgm:t>
    </dgm:pt>
    <dgm:pt modelId="{0DE18B57-C2A3-4B09-9BF4-3D58515040EF}" type="parTrans" cxnId="{8B18EB1A-8234-4D3E-8BC1-E6F702035834}">
      <dgm:prSet/>
      <dgm:spPr/>
      <dgm:t>
        <a:bodyPr/>
        <a:lstStyle/>
        <a:p>
          <a:endParaRPr lang="en-US"/>
        </a:p>
      </dgm:t>
    </dgm:pt>
    <dgm:pt modelId="{056C85E1-AAD9-4217-B0A2-64421E208A17}" type="sibTrans" cxnId="{8B18EB1A-8234-4D3E-8BC1-E6F702035834}">
      <dgm:prSet/>
      <dgm:spPr/>
      <dgm:t>
        <a:bodyPr/>
        <a:lstStyle/>
        <a:p>
          <a:endParaRPr lang="en-US"/>
        </a:p>
      </dgm:t>
    </dgm:pt>
    <dgm:pt modelId="{7FE1EA61-DC00-458A-8571-5B6DFA38461B}">
      <dgm:prSet phldrT="[Text]"/>
      <dgm:spPr/>
      <dgm:t>
        <a:bodyPr/>
        <a:lstStyle/>
        <a:p>
          <a:endParaRPr lang="en-US" dirty="0"/>
        </a:p>
      </dgm:t>
    </dgm:pt>
    <dgm:pt modelId="{979530C0-87B2-44E1-938F-9253C8C61CD9}" type="parTrans" cxnId="{F54B79CA-BAC3-4D7B-A6E9-0AFCFE7DDB74}">
      <dgm:prSet/>
      <dgm:spPr/>
      <dgm:t>
        <a:bodyPr/>
        <a:lstStyle/>
        <a:p>
          <a:endParaRPr lang="en-US"/>
        </a:p>
      </dgm:t>
    </dgm:pt>
    <dgm:pt modelId="{60DB6E03-4253-4F21-8B47-7F148AEEEF5F}" type="sibTrans" cxnId="{F54B79CA-BAC3-4D7B-A6E9-0AFCFE7DDB74}">
      <dgm:prSet/>
      <dgm:spPr/>
      <dgm:t>
        <a:bodyPr/>
        <a:lstStyle/>
        <a:p>
          <a:endParaRPr lang="en-US"/>
        </a:p>
      </dgm:t>
    </dgm:pt>
    <dgm:pt modelId="{693C0A5C-11DF-42E2-931A-22A63BE02CC8}">
      <dgm:prSet phldrT="[Text]"/>
      <dgm:spPr/>
      <dgm:t>
        <a:bodyPr/>
        <a:lstStyle/>
        <a:p>
          <a:endParaRPr lang="en-US" dirty="0"/>
        </a:p>
      </dgm:t>
    </dgm:pt>
    <dgm:pt modelId="{DD069DE2-E2FB-4C7C-B4BC-B2AD7164A99A}" type="parTrans" cxnId="{13932960-C9B1-46C3-A308-5F27BE594655}">
      <dgm:prSet/>
      <dgm:spPr/>
      <dgm:t>
        <a:bodyPr/>
        <a:lstStyle/>
        <a:p>
          <a:endParaRPr lang="en-US"/>
        </a:p>
      </dgm:t>
    </dgm:pt>
    <dgm:pt modelId="{6C821316-6CAE-48DB-B223-5FE034ED5244}" type="sibTrans" cxnId="{13932960-C9B1-46C3-A308-5F27BE594655}">
      <dgm:prSet/>
      <dgm:spPr/>
      <dgm:t>
        <a:bodyPr/>
        <a:lstStyle/>
        <a:p>
          <a:endParaRPr lang="en-US"/>
        </a:p>
      </dgm:t>
    </dgm:pt>
    <dgm:pt modelId="{532CA0DC-5127-4122-B43C-6E8186580394}">
      <dgm:prSet phldrT="[Text]"/>
      <dgm:spPr/>
      <dgm:t>
        <a:bodyPr/>
        <a:lstStyle/>
        <a:p>
          <a:endParaRPr lang="en-US" dirty="0"/>
        </a:p>
      </dgm:t>
    </dgm:pt>
    <dgm:pt modelId="{D83BD2DA-DEF3-49CE-BDF7-922EC698B17A}" type="parTrans" cxnId="{E025782A-AFF0-4E30-97FE-C941B291A05E}">
      <dgm:prSet/>
      <dgm:spPr/>
      <dgm:t>
        <a:bodyPr/>
        <a:lstStyle/>
        <a:p>
          <a:endParaRPr lang="en-US"/>
        </a:p>
      </dgm:t>
    </dgm:pt>
    <dgm:pt modelId="{32D7D0FD-D580-4DD7-A8E6-9C1E22847E24}" type="sibTrans" cxnId="{E025782A-AFF0-4E30-97FE-C941B291A05E}">
      <dgm:prSet/>
      <dgm:spPr/>
      <dgm:t>
        <a:bodyPr/>
        <a:lstStyle/>
        <a:p>
          <a:endParaRPr lang="en-US"/>
        </a:p>
      </dgm:t>
    </dgm:pt>
    <dgm:pt modelId="{41BE72A6-4712-43B8-9191-DD6FAD9A252A}">
      <dgm:prSet phldrT="[Text]"/>
      <dgm:spPr/>
      <dgm:t>
        <a:bodyPr/>
        <a:lstStyle/>
        <a:p>
          <a:endParaRPr lang="en-US" dirty="0"/>
        </a:p>
      </dgm:t>
    </dgm:pt>
    <dgm:pt modelId="{56DA4E87-2705-44BF-B116-D7CCB25C81F4}" type="parTrans" cxnId="{7A3BA427-529E-426C-A568-3986548B7C73}">
      <dgm:prSet/>
      <dgm:spPr/>
      <dgm:t>
        <a:bodyPr/>
        <a:lstStyle/>
        <a:p>
          <a:endParaRPr lang="en-US"/>
        </a:p>
      </dgm:t>
    </dgm:pt>
    <dgm:pt modelId="{AFFAF6AC-F09F-4B38-A6EA-3CB2FE21D94E}" type="sibTrans" cxnId="{7A3BA427-529E-426C-A568-3986548B7C73}">
      <dgm:prSet/>
      <dgm:spPr/>
      <dgm:t>
        <a:bodyPr/>
        <a:lstStyle/>
        <a:p>
          <a:endParaRPr lang="en-US"/>
        </a:p>
      </dgm:t>
    </dgm:pt>
    <dgm:pt modelId="{EB9CDFC5-D94D-4725-857E-5D3CD1277DD2}">
      <dgm:prSet phldrT="[Text]"/>
      <dgm:spPr/>
      <dgm:t>
        <a:bodyPr/>
        <a:lstStyle/>
        <a:p>
          <a:endParaRPr lang="en-US" dirty="0"/>
        </a:p>
      </dgm:t>
    </dgm:pt>
    <dgm:pt modelId="{C84951F3-F6D6-4F9D-8E77-C9117084985D}" type="parTrans" cxnId="{5262274E-8C14-42C6-9735-878B8484BBAE}">
      <dgm:prSet/>
      <dgm:spPr/>
      <dgm:t>
        <a:bodyPr/>
        <a:lstStyle/>
        <a:p>
          <a:endParaRPr lang="en-US"/>
        </a:p>
      </dgm:t>
    </dgm:pt>
    <dgm:pt modelId="{7E1F1339-D237-4053-A84D-2FBEBE0377CB}" type="sibTrans" cxnId="{5262274E-8C14-42C6-9735-878B8484BBAE}">
      <dgm:prSet/>
      <dgm:spPr/>
      <dgm:t>
        <a:bodyPr/>
        <a:lstStyle/>
        <a:p>
          <a:endParaRPr lang="en-US"/>
        </a:p>
      </dgm:t>
    </dgm:pt>
    <dgm:pt modelId="{10CA27E7-8B04-42BB-B2F3-503B512258E1}" type="pres">
      <dgm:prSet presAssocID="{60A3E061-43A7-4EFC-A46C-D3E63ECE190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A2472F-41DF-49E4-BEFB-D1C984D365A4}" type="pres">
      <dgm:prSet presAssocID="{B0345C7C-7F01-4C61-BD96-BAAA0135BFCA}" presName="centerShape" presStyleLbl="node0" presStyleIdx="0" presStyleCnt="1" custScaleX="308294" custScaleY="165623"/>
      <dgm:spPr/>
      <dgm:t>
        <a:bodyPr/>
        <a:lstStyle/>
        <a:p>
          <a:endParaRPr lang="en-US"/>
        </a:p>
      </dgm:t>
    </dgm:pt>
    <dgm:pt modelId="{0901FBBF-29EF-402E-B970-71152C580DFA}" type="pres">
      <dgm:prSet presAssocID="{CE033487-2181-4542-BEE7-FA9C7E9C225F}" presName="Name9" presStyleLbl="parChTrans1D2" presStyleIdx="0" presStyleCnt="12"/>
      <dgm:spPr/>
      <dgm:t>
        <a:bodyPr/>
        <a:lstStyle/>
        <a:p>
          <a:endParaRPr lang="en-US"/>
        </a:p>
      </dgm:t>
    </dgm:pt>
    <dgm:pt modelId="{BBFCFB53-FC37-4621-9C20-7CC00ED1D8A4}" type="pres">
      <dgm:prSet presAssocID="{CE033487-2181-4542-BEE7-FA9C7E9C225F}" presName="connTx" presStyleLbl="parChTrans1D2" presStyleIdx="0" presStyleCnt="12"/>
      <dgm:spPr/>
      <dgm:t>
        <a:bodyPr/>
        <a:lstStyle/>
        <a:p>
          <a:endParaRPr lang="en-US"/>
        </a:p>
      </dgm:t>
    </dgm:pt>
    <dgm:pt modelId="{38616D0E-CC33-45B1-9B89-BE7A71B635B5}" type="pres">
      <dgm:prSet presAssocID="{08E895A5-7474-4397-86D4-F97A374045A0}" presName="node" presStyleLbl="node1" presStyleIdx="0" presStyleCnt="12" custRadScaleRad="157043" custRadScaleInc="-2678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F9C6F0-E953-4405-95A1-04CC43BBD787}" type="pres">
      <dgm:prSet presAssocID="{631192F0-8448-4B2D-ACB9-7DA364B3DD11}" presName="Name9" presStyleLbl="parChTrans1D2" presStyleIdx="1" presStyleCnt="12"/>
      <dgm:spPr/>
      <dgm:t>
        <a:bodyPr/>
        <a:lstStyle/>
        <a:p>
          <a:endParaRPr lang="en-US"/>
        </a:p>
      </dgm:t>
    </dgm:pt>
    <dgm:pt modelId="{261224C7-5EB1-423A-B380-6E92D785D087}" type="pres">
      <dgm:prSet presAssocID="{631192F0-8448-4B2D-ACB9-7DA364B3DD11}" presName="connTx" presStyleLbl="parChTrans1D2" presStyleIdx="1" presStyleCnt="12"/>
      <dgm:spPr/>
      <dgm:t>
        <a:bodyPr/>
        <a:lstStyle/>
        <a:p>
          <a:endParaRPr lang="en-US"/>
        </a:p>
      </dgm:t>
    </dgm:pt>
    <dgm:pt modelId="{C92CE63D-E507-40F0-A712-90CE6B308632}" type="pres">
      <dgm:prSet presAssocID="{B3FBF252-0ABC-4DA2-98E2-D0BF10717DFC}" presName="node" presStyleLbl="node1" presStyleIdx="1" presStyleCnt="12" custRadScaleRad="157988" custRadScaleInc="478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C2CB6E-81BF-4E16-9A47-51D6988F2BCF}" type="pres">
      <dgm:prSet presAssocID="{6682E9E6-76B1-43DA-9D5F-5E64C902E14D}" presName="Name9" presStyleLbl="parChTrans1D2" presStyleIdx="2" presStyleCnt="12"/>
      <dgm:spPr/>
      <dgm:t>
        <a:bodyPr/>
        <a:lstStyle/>
        <a:p>
          <a:endParaRPr lang="en-US"/>
        </a:p>
      </dgm:t>
    </dgm:pt>
    <dgm:pt modelId="{8CDD89CC-D1A7-4906-A41F-2253EEE4184A}" type="pres">
      <dgm:prSet presAssocID="{6682E9E6-76B1-43DA-9D5F-5E64C902E14D}" presName="connTx" presStyleLbl="parChTrans1D2" presStyleIdx="2" presStyleCnt="12"/>
      <dgm:spPr/>
      <dgm:t>
        <a:bodyPr/>
        <a:lstStyle/>
        <a:p>
          <a:endParaRPr lang="en-US"/>
        </a:p>
      </dgm:t>
    </dgm:pt>
    <dgm:pt modelId="{1E7E5ACA-B51E-40E6-BDAF-E4EFA8E6BBDC}" type="pres">
      <dgm:prSet presAssocID="{B94C5707-CA14-4AE1-9CBB-ED5C15337C98}" presName="node" presStyleLbl="node1" presStyleIdx="2" presStyleCnt="12" custRadScaleRad="123803" custRadScaleInc="-636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06EA94-C8E6-438D-AFE8-D9838F223AAB}" type="pres">
      <dgm:prSet presAssocID="{1B9C8510-F12F-4C9F-BE69-7B4413A9F886}" presName="Name9" presStyleLbl="parChTrans1D2" presStyleIdx="3" presStyleCnt="12"/>
      <dgm:spPr/>
      <dgm:t>
        <a:bodyPr/>
        <a:lstStyle/>
        <a:p>
          <a:endParaRPr lang="en-US"/>
        </a:p>
      </dgm:t>
    </dgm:pt>
    <dgm:pt modelId="{64311CD8-7A05-4491-A887-1786AFCB9581}" type="pres">
      <dgm:prSet presAssocID="{1B9C8510-F12F-4C9F-BE69-7B4413A9F886}" presName="connTx" presStyleLbl="parChTrans1D2" presStyleIdx="3" presStyleCnt="12"/>
      <dgm:spPr/>
      <dgm:t>
        <a:bodyPr/>
        <a:lstStyle/>
        <a:p>
          <a:endParaRPr lang="en-US"/>
        </a:p>
      </dgm:t>
    </dgm:pt>
    <dgm:pt modelId="{35468126-166C-40ED-B1AB-F92F129C8311}" type="pres">
      <dgm:prSet presAssocID="{6B08BC91-4830-4B85-8086-9945DA5C4377}" presName="node" presStyleLbl="node1" presStyleIdx="3" presStyleCnt="12" custRadScaleRad="102043" custRadScaleInc="-1379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ACAC7C-28F6-435D-AD5C-720BE1802227}" type="pres">
      <dgm:prSet presAssocID="{DBA3EA79-A96A-407C-AF4F-0592C2C8E276}" presName="Name9" presStyleLbl="parChTrans1D2" presStyleIdx="4" presStyleCnt="12"/>
      <dgm:spPr/>
      <dgm:t>
        <a:bodyPr/>
        <a:lstStyle/>
        <a:p>
          <a:endParaRPr lang="en-US"/>
        </a:p>
      </dgm:t>
    </dgm:pt>
    <dgm:pt modelId="{8EFF8CB8-6751-4B77-BAC9-14A585496371}" type="pres">
      <dgm:prSet presAssocID="{DBA3EA79-A96A-407C-AF4F-0592C2C8E276}" presName="connTx" presStyleLbl="parChTrans1D2" presStyleIdx="4" presStyleCnt="12"/>
      <dgm:spPr/>
      <dgm:t>
        <a:bodyPr/>
        <a:lstStyle/>
        <a:p>
          <a:endParaRPr lang="en-US"/>
        </a:p>
      </dgm:t>
    </dgm:pt>
    <dgm:pt modelId="{D8DC8B7F-7933-49C9-8720-768941CA1553}" type="pres">
      <dgm:prSet presAssocID="{B8B60E84-C5B6-44DE-8450-0DF25383A58D}" presName="node" presStyleLbl="node1" presStyleIdx="4" presStyleCnt="12" custRadScaleRad="96093" custRadScaleInc="-1561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BB5156-4D8F-45AA-A495-B3F6DB5AF482}" type="pres">
      <dgm:prSet presAssocID="{0DE18B57-C2A3-4B09-9BF4-3D58515040EF}" presName="Name9" presStyleLbl="parChTrans1D2" presStyleIdx="5" presStyleCnt="12"/>
      <dgm:spPr/>
      <dgm:t>
        <a:bodyPr/>
        <a:lstStyle/>
        <a:p>
          <a:endParaRPr lang="en-US"/>
        </a:p>
      </dgm:t>
    </dgm:pt>
    <dgm:pt modelId="{C76A5B54-B60B-4815-A266-DCC239E76F21}" type="pres">
      <dgm:prSet presAssocID="{0DE18B57-C2A3-4B09-9BF4-3D58515040EF}" presName="connTx" presStyleLbl="parChTrans1D2" presStyleIdx="5" presStyleCnt="12"/>
      <dgm:spPr/>
      <dgm:t>
        <a:bodyPr/>
        <a:lstStyle/>
        <a:p>
          <a:endParaRPr lang="en-US"/>
        </a:p>
      </dgm:t>
    </dgm:pt>
    <dgm:pt modelId="{C9D905C7-AE7A-4164-9A1B-A949F0707A6D}" type="pres">
      <dgm:prSet presAssocID="{DCD60837-C729-44A8-9B29-7441D684CCDA}" presName="node" presStyleLbl="node1" presStyleIdx="5" presStyleCnt="12" custRadScaleRad="114009" custRadScaleInc="-1790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98AAD9-8AE1-4A8A-9394-8F81D24E7F6E}" type="pres">
      <dgm:prSet presAssocID="{979530C0-87B2-44E1-938F-9253C8C61CD9}" presName="Name9" presStyleLbl="parChTrans1D2" presStyleIdx="6" presStyleCnt="12"/>
      <dgm:spPr/>
      <dgm:t>
        <a:bodyPr/>
        <a:lstStyle/>
        <a:p>
          <a:endParaRPr lang="en-US"/>
        </a:p>
      </dgm:t>
    </dgm:pt>
    <dgm:pt modelId="{D6D5A922-A551-455E-A293-A2101A6B8604}" type="pres">
      <dgm:prSet presAssocID="{979530C0-87B2-44E1-938F-9253C8C61CD9}" presName="connTx" presStyleLbl="parChTrans1D2" presStyleIdx="6" presStyleCnt="12"/>
      <dgm:spPr/>
      <dgm:t>
        <a:bodyPr/>
        <a:lstStyle/>
        <a:p>
          <a:endParaRPr lang="en-US"/>
        </a:p>
      </dgm:t>
    </dgm:pt>
    <dgm:pt modelId="{A22A322B-EF3D-4FF7-AB18-14EBEEB26F29}" type="pres">
      <dgm:prSet presAssocID="{7FE1EA61-DC00-458A-8571-5B6DFA38461B}" presName="node" presStyleLbl="node1" presStyleIdx="6" presStyleCnt="12" custRadScaleRad="145183" custRadScaleInc="-2740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0734A6-8CFC-4579-BE37-8063BFF1E998}" type="pres">
      <dgm:prSet presAssocID="{DD069DE2-E2FB-4C7C-B4BC-B2AD7164A99A}" presName="Name9" presStyleLbl="parChTrans1D2" presStyleIdx="7" presStyleCnt="12"/>
      <dgm:spPr/>
      <dgm:t>
        <a:bodyPr/>
        <a:lstStyle/>
        <a:p>
          <a:endParaRPr lang="en-US"/>
        </a:p>
      </dgm:t>
    </dgm:pt>
    <dgm:pt modelId="{D7B77EE6-4C87-44A4-8B2B-6802162F98AF}" type="pres">
      <dgm:prSet presAssocID="{DD069DE2-E2FB-4C7C-B4BC-B2AD7164A99A}" presName="connTx" presStyleLbl="parChTrans1D2" presStyleIdx="7" presStyleCnt="12"/>
      <dgm:spPr/>
      <dgm:t>
        <a:bodyPr/>
        <a:lstStyle/>
        <a:p>
          <a:endParaRPr lang="en-US"/>
        </a:p>
      </dgm:t>
    </dgm:pt>
    <dgm:pt modelId="{37E38131-BFE3-43B5-9D95-6B213706C3F1}" type="pres">
      <dgm:prSet presAssocID="{693C0A5C-11DF-42E2-931A-22A63BE02CC8}" presName="node" presStyleLbl="node1" presStyleIdx="7" presStyleCnt="12" custRadScaleRad="149096" custRadScaleInc="853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BA07E9-D560-49F0-A722-4D424B9F6518}" type="pres">
      <dgm:prSet presAssocID="{D83BD2DA-DEF3-49CE-BDF7-922EC698B17A}" presName="Name9" presStyleLbl="parChTrans1D2" presStyleIdx="8" presStyleCnt="12"/>
      <dgm:spPr/>
      <dgm:t>
        <a:bodyPr/>
        <a:lstStyle/>
        <a:p>
          <a:endParaRPr lang="en-US"/>
        </a:p>
      </dgm:t>
    </dgm:pt>
    <dgm:pt modelId="{4F7224C2-3270-46F7-9398-8BF06E7FCE22}" type="pres">
      <dgm:prSet presAssocID="{D83BD2DA-DEF3-49CE-BDF7-922EC698B17A}" presName="connTx" presStyleLbl="parChTrans1D2" presStyleIdx="8" presStyleCnt="12"/>
      <dgm:spPr/>
      <dgm:t>
        <a:bodyPr/>
        <a:lstStyle/>
        <a:p>
          <a:endParaRPr lang="en-US"/>
        </a:p>
      </dgm:t>
    </dgm:pt>
    <dgm:pt modelId="{43DD3791-02D2-4C92-A279-922C12624E45}" type="pres">
      <dgm:prSet presAssocID="{532CA0DC-5127-4122-B43C-6E8186580394}" presName="node" presStyleLbl="node1" presStyleIdx="8" presStyleCnt="12" custRadScaleRad="118952" custRadScaleInc="-106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0E5F5E-7C23-4C53-853E-8791ACC187C9}" type="pres">
      <dgm:prSet presAssocID="{56DA4E87-2705-44BF-B116-D7CCB25C81F4}" presName="Name9" presStyleLbl="parChTrans1D2" presStyleIdx="9" presStyleCnt="12"/>
      <dgm:spPr/>
      <dgm:t>
        <a:bodyPr/>
        <a:lstStyle/>
        <a:p>
          <a:endParaRPr lang="en-US"/>
        </a:p>
      </dgm:t>
    </dgm:pt>
    <dgm:pt modelId="{224927C6-8595-4FC5-A1E4-36F63211BE60}" type="pres">
      <dgm:prSet presAssocID="{56DA4E87-2705-44BF-B116-D7CCB25C81F4}" presName="connTx" presStyleLbl="parChTrans1D2" presStyleIdx="9" presStyleCnt="12"/>
      <dgm:spPr/>
      <dgm:t>
        <a:bodyPr/>
        <a:lstStyle/>
        <a:p>
          <a:endParaRPr lang="en-US"/>
        </a:p>
      </dgm:t>
    </dgm:pt>
    <dgm:pt modelId="{0B032583-B0AD-4EA1-8DE1-F1A35B7EF437}" type="pres">
      <dgm:prSet presAssocID="{41BE72A6-4712-43B8-9191-DD6FAD9A252A}" presName="node" presStyleLbl="node1" presStyleIdx="9" presStyleCnt="12" custRadScaleRad="102711" custRadScaleInc="-631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21D2E3-60D6-4C31-B8B2-8127AA7DFDCC}" type="pres">
      <dgm:prSet presAssocID="{C84951F3-F6D6-4F9D-8E77-C9117084985D}" presName="Name9" presStyleLbl="parChTrans1D2" presStyleIdx="10" presStyleCnt="12"/>
      <dgm:spPr/>
      <dgm:t>
        <a:bodyPr/>
        <a:lstStyle/>
        <a:p>
          <a:endParaRPr lang="en-US"/>
        </a:p>
      </dgm:t>
    </dgm:pt>
    <dgm:pt modelId="{E2156B4F-73B2-41FB-8286-0D8557E671DB}" type="pres">
      <dgm:prSet presAssocID="{C84951F3-F6D6-4F9D-8E77-C9117084985D}" presName="connTx" presStyleLbl="parChTrans1D2" presStyleIdx="10" presStyleCnt="12"/>
      <dgm:spPr/>
      <dgm:t>
        <a:bodyPr/>
        <a:lstStyle/>
        <a:p>
          <a:endParaRPr lang="en-US"/>
        </a:p>
      </dgm:t>
    </dgm:pt>
    <dgm:pt modelId="{613997A8-5024-40AE-9E76-593ACA83317F}" type="pres">
      <dgm:prSet presAssocID="{EB9CDFC5-D94D-4725-857E-5D3CD1277DD2}" presName="node" presStyleLbl="node1" presStyleIdx="10" presStyleCnt="12" custRadScaleRad="105707" custRadScaleInc="-894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DF8CE5-FEE2-43BC-851C-A02A65D93D2C}" type="pres">
      <dgm:prSet presAssocID="{FD880CD2-41F1-4D33-B67A-8A33983B72EC}" presName="Name9" presStyleLbl="parChTrans1D2" presStyleIdx="11" presStyleCnt="12"/>
      <dgm:spPr/>
      <dgm:t>
        <a:bodyPr/>
        <a:lstStyle/>
        <a:p>
          <a:endParaRPr lang="en-US"/>
        </a:p>
      </dgm:t>
    </dgm:pt>
    <dgm:pt modelId="{8ECF2515-3305-4A2C-89AC-7709B1C130CC}" type="pres">
      <dgm:prSet presAssocID="{FD880CD2-41F1-4D33-B67A-8A33983B72EC}" presName="connTx" presStyleLbl="parChTrans1D2" presStyleIdx="11" presStyleCnt="12"/>
      <dgm:spPr/>
      <dgm:t>
        <a:bodyPr/>
        <a:lstStyle/>
        <a:p>
          <a:endParaRPr lang="en-US"/>
        </a:p>
      </dgm:t>
    </dgm:pt>
    <dgm:pt modelId="{E6D6203C-6E7E-409C-BE33-D3E825788A3F}" type="pres">
      <dgm:prSet presAssocID="{A509D83C-0AFB-4646-9C19-B7053B792920}" presName="node" presStyleLbl="node1" presStyleIdx="11" presStyleCnt="12" custRadScaleRad="124837" custRadScaleInc="-1616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3E4636-8117-42F7-B35A-6845E52B0DCB}" srcId="{B0345C7C-7F01-4C61-BD96-BAAA0135BFCA}" destId="{6B08BC91-4830-4B85-8086-9945DA5C4377}" srcOrd="3" destOrd="0" parTransId="{1B9C8510-F12F-4C9F-BE69-7B4413A9F886}" sibTransId="{5B2F4699-7690-4447-A199-4BE43B398423}"/>
    <dgm:cxn modelId="{188B9359-9910-4AB9-9F65-E7E49FA3070E}" srcId="{B0345C7C-7F01-4C61-BD96-BAAA0135BFCA}" destId="{B3FBF252-0ABC-4DA2-98E2-D0BF10717DFC}" srcOrd="1" destOrd="0" parTransId="{631192F0-8448-4B2D-ACB9-7DA364B3DD11}" sibTransId="{16E48EA3-9269-4C4B-8BCD-991ADF6D859E}"/>
    <dgm:cxn modelId="{8A158273-F4F3-4FC3-9BEF-E716F2E01BCE}" type="presOf" srcId="{532CA0DC-5127-4122-B43C-6E8186580394}" destId="{43DD3791-02D2-4C92-A279-922C12624E45}" srcOrd="0" destOrd="0" presId="urn:microsoft.com/office/officeart/2005/8/layout/radial1"/>
    <dgm:cxn modelId="{F54B79CA-BAC3-4D7B-A6E9-0AFCFE7DDB74}" srcId="{B0345C7C-7F01-4C61-BD96-BAAA0135BFCA}" destId="{7FE1EA61-DC00-458A-8571-5B6DFA38461B}" srcOrd="6" destOrd="0" parTransId="{979530C0-87B2-44E1-938F-9253C8C61CD9}" sibTransId="{60DB6E03-4253-4F21-8B47-7F148AEEEF5F}"/>
    <dgm:cxn modelId="{7A3BA427-529E-426C-A568-3986548B7C73}" srcId="{B0345C7C-7F01-4C61-BD96-BAAA0135BFCA}" destId="{41BE72A6-4712-43B8-9191-DD6FAD9A252A}" srcOrd="9" destOrd="0" parTransId="{56DA4E87-2705-44BF-B116-D7CCB25C81F4}" sibTransId="{AFFAF6AC-F09F-4B38-A6EA-3CB2FE21D94E}"/>
    <dgm:cxn modelId="{E025782A-AFF0-4E30-97FE-C941B291A05E}" srcId="{B0345C7C-7F01-4C61-BD96-BAAA0135BFCA}" destId="{532CA0DC-5127-4122-B43C-6E8186580394}" srcOrd="8" destOrd="0" parTransId="{D83BD2DA-DEF3-49CE-BDF7-922EC698B17A}" sibTransId="{32D7D0FD-D580-4DD7-A8E6-9C1E22847E24}"/>
    <dgm:cxn modelId="{E9C76917-BA2D-4824-A487-0E5F3F59CC09}" type="presOf" srcId="{DBA3EA79-A96A-407C-AF4F-0592C2C8E276}" destId="{8EFF8CB8-6751-4B77-BAC9-14A585496371}" srcOrd="1" destOrd="0" presId="urn:microsoft.com/office/officeart/2005/8/layout/radial1"/>
    <dgm:cxn modelId="{1FAE53C0-5FB5-4371-9834-5E440F5BE66F}" type="presOf" srcId="{C84951F3-F6D6-4F9D-8E77-C9117084985D}" destId="{F921D2E3-60D6-4C31-B8B2-8127AA7DFDCC}" srcOrd="0" destOrd="0" presId="urn:microsoft.com/office/officeart/2005/8/layout/radial1"/>
    <dgm:cxn modelId="{8B18EB1A-8234-4D3E-8BC1-E6F702035834}" srcId="{B0345C7C-7F01-4C61-BD96-BAAA0135BFCA}" destId="{DCD60837-C729-44A8-9B29-7441D684CCDA}" srcOrd="5" destOrd="0" parTransId="{0DE18B57-C2A3-4B09-9BF4-3D58515040EF}" sibTransId="{056C85E1-AAD9-4217-B0A2-64421E208A17}"/>
    <dgm:cxn modelId="{B3F7A6FA-9DF3-4767-A82D-6448AB83D83B}" type="presOf" srcId="{41BE72A6-4712-43B8-9191-DD6FAD9A252A}" destId="{0B032583-B0AD-4EA1-8DE1-F1A35B7EF437}" srcOrd="0" destOrd="0" presId="urn:microsoft.com/office/officeart/2005/8/layout/radial1"/>
    <dgm:cxn modelId="{C7AD4F5D-CBF0-4D46-BF92-111B87B93082}" type="presOf" srcId="{B0345C7C-7F01-4C61-BD96-BAAA0135BFCA}" destId="{73A2472F-41DF-49E4-BEFB-D1C984D365A4}" srcOrd="0" destOrd="0" presId="urn:microsoft.com/office/officeart/2005/8/layout/radial1"/>
    <dgm:cxn modelId="{2CD8B690-C745-4785-A341-A2C60775FFBB}" type="presOf" srcId="{1B9C8510-F12F-4C9F-BE69-7B4413A9F886}" destId="{64311CD8-7A05-4491-A887-1786AFCB9581}" srcOrd="1" destOrd="0" presId="urn:microsoft.com/office/officeart/2005/8/layout/radial1"/>
    <dgm:cxn modelId="{64ECDDFC-05C7-46BB-9458-2DAA88AD76EA}" type="presOf" srcId="{7FE1EA61-DC00-458A-8571-5B6DFA38461B}" destId="{A22A322B-EF3D-4FF7-AB18-14EBEEB26F29}" srcOrd="0" destOrd="0" presId="urn:microsoft.com/office/officeart/2005/8/layout/radial1"/>
    <dgm:cxn modelId="{6E396F43-331B-4581-BA58-EF7524D53FF0}" type="presOf" srcId="{1B9C8510-F12F-4C9F-BE69-7B4413A9F886}" destId="{E206EA94-C8E6-438D-AFE8-D9838F223AAB}" srcOrd="0" destOrd="0" presId="urn:microsoft.com/office/officeart/2005/8/layout/radial1"/>
    <dgm:cxn modelId="{0BE5D217-CB7C-41B4-BEDD-B1C4A48E1FE7}" type="presOf" srcId="{60A3E061-43A7-4EFC-A46C-D3E63ECE190D}" destId="{10CA27E7-8B04-42BB-B2F3-503B512258E1}" srcOrd="0" destOrd="0" presId="urn:microsoft.com/office/officeart/2005/8/layout/radial1"/>
    <dgm:cxn modelId="{D9D9DBD1-67CE-4A1C-AB73-A1869F9C6F06}" type="presOf" srcId="{56DA4E87-2705-44BF-B116-D7CCB25C81F4}" destId="{224927C6-8595-4FC5-A1E4-36F63211BE60}" srcOrd="1" destOrd="0" presId="urn:microsoft.com/office/officeart/2005/8/layout/radial1"/>
    <dgm:cxn modelId="{19FC9800-2E1C-4EF6-A256-D296399B2F80}" type="presOf" srcId="{6682E9E6-76B1-43DA-9D5F-5E64C902E14D}" destId="{8CDD89CC-D1A7-4906-A41F-2253EEE4184A}" srcOrd="1" destOrd="0" presId="urn:microsoft.com/office/officeart/2005/8/layout/radial1"/>
    <dgm:cxn modelId="{9E88BE65-A4A8-46F9-8D86-734AFD46D7A7}" type="presOf" srcId="{6B08BC91-4830-4B85-8086-9945DA5C4377}" destId="{35468126-166C-40ED-B1AB-F92F129C8311}" srcOrd="0" destOrd="0" presId="urn:microsoft.com/office/officeart/2005/8/layout/radial1"/>
    <dgm:cxn modelId="{B7634C2A-5B9F-44F8-AF6E-CF6C8AE12109}" type="presOf" srcId="{FD880CD2-41F1-4D33-B67A-8A33983B72EC}" destId="{8ECF2515-3305-4A2C-89AC-7709B1C130CC}" srcOrd="1" destOrd="0" presId="urn:microsoft.com/office/officeart/2005/8/layout/radial1"/>
    <dgm:cxn modelId="{3F7BC60C-21EC-4366-8B9C-219DF2000CDF}" type="presOf" srcId="{B3FBF252-0ABC-4DA2-98E2-D0BF10717DFC}" destId="{C92CE63D-E507-40F0-A712-90CE6B308632}" srcOrd="0" destOrd="0" presId="urn:microsoft.com/office/officeart/2005/8/layout/radial1"/>
    <dgm:cxn modelId="{B8F45229-8D15-4581-A19C-EBB20173DADF}" srcId="{B0345C7C-7F01-4C61-BD96-BAAA0135BFCA}" destId="{B8B60E84-C5B6-44DE-8450-0DF25383A58D}" srcOrd="4" destOrd="0" parTransId="{DBA3EA79-A96A-407C-AF4F-0592C2C8E276}" sibTransId="{65BA9506-72D5-4F4F-900D-D6F60932B376}"/>
    <dgm:cxn modelId="{8507D69A-A490-4F93-8842-B78FFFA421B6}" type="presOf" srcId="{0DE18B57-C2A3-4B09-9BF4-3D58515040EF}" destId="{84BB5156-4D8F-45AA-A495-B3F6DB5AF482}" srcOrd="0" destOrd="0" presId="urn:microsoft.com/office/officeart/2005/8/layout/radial1"/>
    <dgm:cxn modelId="{13932960-C9B1-46C3-A308-5F27BE594655}" srcId="{B0345C7C-7F01-4C61-BD96-BAAA0135BFCA}" destId="{693C0A5C-11DF-42E2-931A-22A63BE02CC8}" srcOrd="7" destOrd="0" parTransId="{DD069DE2-E2FB-4C7C-B4BC-B2AD7164A99A}" sibTransId="{6C821316-6CAE-48DB-B223-5FE034ED5244}"/>
    <dgm:cxn modelId="{562297ED-AD8B-4866-8BF7-BF454F66652F}" type="presOf" srcId="{631192F0-8448-4B2D-ACB9-7DA364B3DD11}" destId="{261224C7-5EB1-423A-B380-6E92D785D087}" srcOrd="1" destOrd="0" presId="urn:microsoft.com/office/officeart/2005/8/layout/radial1"/>
    <dgm:cxn modelId="{0DA8202F-C060-4EEE-8474-542BB6FC0797}" type="presOf" srcId="{CE033487-2181-4542-BEE7-FA9C7E9C225F}" destId="{BBFCFB53-FC37-4621-9C20-7CC00ED1D8A4}" srcOrd="1" destOrd="0" presId="urn:microsoft.com/office/officeart/2005/8/layout/radial1"/>
    <dgm:cxn modelId="{41EC6D05-2C48-47C4-80BA-E6AFBA9250AE}" type="presOf" srcId="{979530C0-87B2-44E1-938F-9253C8C61CD9}" destId="{5C98AAD9-8AE1-4A8A-9394-8F81D24E7F6E}" srcOrd="0" destOrd="0" presId="urn:microsoft.com/office/officeart/2005/8/layout/radial1"/>
    <dgm:cxn modelId="{2539400D-6B7F-4A4B-B486-A92366323F42}" srcId="{60A3E061-43A7-4EFC-A46C-D3E63ECE190D}" destId="{B0345C7C-7F01-4C61-BD96-BAAA0135BFCA}" srcOrd="0" destOrd="0" parTransId="{2D8A97A6-AF41-407A-B1EE-F136BE77A8E9}" sibTransId="{222CE6CB-2EFE-449D-A2E0-76EAD6C0A25D}"/>
    <dgm:cxn modelId="{C58B0986-FF2D-4439-8E43-F79EEBAE8083}" type="presOf" srcId="{DD069DE2-E2FB-4C7C-B4BC-B2AD7164A99A}" destId="{FC0734A6-8CFC-4579-BE37-8063BFF1E998}" srcOrd="0" destOrd="0" presId="urn:microsoft.com/office/officeart/2005/8/layout/radial1"/>
    <dgm:cxn modelId="{5262274E-8C14-42C6-9735-878B8484BBAE}" srcId="{B0345C7C-7F01-4C61-BD96-BAAA0135BFCA}" destId="{EB9CDFC5-D94D-4725-857E-5D3CD1277DD2}" srcOrd="10" destOrd="0" parTransId="{C84951F3-F6D6-4F9D-8E77-C9117084985D}" sibTransId="{7E1F1339-D237-4053-A84D-2FBEBE0377CB}"/>
    <dgm:cxn modelId="{88D0AA31-74E8-4687-A03D-51FAE05BC2A7}" type="presOf" srcId="{C84951F3-F6D6-4F9D-8E77-C9117084985D}" destId="{E2156B4F-73B2-41FB-8286-0D8557E671DB}" srcOrd="1" destOrd="0" presId="urn:microsoft.com/office/officeart/2005/8/layout/radial1"/>
    <dgm:cxn modelId="{E9192FDB-CFDF-454C-892A-EACF41084908}" type="presOf" srcId="{DD069DE2-E2FB-4C7C-B4BC-B2AD7164A99A}" destId="{D7B77EE6-4C87-44A4-8B2B-6802162F98AF}" srcOrd="1" destOrd="0" presId="urn:microsoft.com/office/officeart/2005/8/layout/radial1"/>
    <dgm:cxn modelId="{7CAA1A24-310C-4852-B95E-0352F44938EF}" type="presOf" srcId="{B94C5707-CA14-4AE1-9CBB-ED5C15337C98}" destId="{1E7E5ACA-B51E-40E6-BDAF-E4EFA8E6BBDC}" srcOrd="0" destOrd="0" presId="urn:microsoft.com/office/officeart/2005/8/layout/radial1"/>
    <dgm:cxn modelId="{4E6E5C8E-B6E1-4C55-A977-4C8207F5C071}" type="presOf" srcId="{DBA3EA79-A96A-407C-AF4F-0592C2C8E276}" destId="{D8ACAC7C-28F6-435D-AD5C-720BE1802227}" srcOrd="0" destOrd="0" presId="urn:microsoft.com/office/officeart/2005/8/layout/radial1"/>
    <dgm:cxn modelId="{3A50128C-71AC-47CB-94F3-55FA9865C64B}" type="presOf" srcId="{08E895A5-7474-4397-86D4-F97A374045A0}" destId="{38616D0E-CC33-45B1-9B89-BE7A71B635B5}" srcOrd="0" destOrd="0" presId="urn:microsoft.com/office/officeart/2005/8/layout/radial1"/>
    <dgm:cxn modelId="{C22EE649-139E-4667-A9AE-2F55A7ABDAE8}" type="presOf" srcId="{DCD60837-C729-44A8-9B29-7441D684CCDA}" destId="{C9D905C7-AE7A-4164-9A1B-A949F0707A6D}" srcOrd="0" destOrd="0" presId="urn:microsoft.com/office/officeart/2005/8/layout/radial1"/>
    <dgm:cxn modelId="{DCAB6A43-AD41-48B3-A77E-BB427EEE7CF2}" srcId="{B0345C7C-7F01-4C61-BD96-BAAA0135BFCA}" destId="{A509D83C-0AFB-4646-9C19-B7053B792920}" srcOrd="11" destOrd="0" parTransId="{FD880CD2-41F1-4D33-B67A-8A33983B72EC}" sibTransId="{EC514C59-08BB-4249-BC6E-C9F4FB9174CC}"/>
    <dgm:cxn modelId="{2659BB9F-0B18-4115-887E-664BEDB15057}" srcId="{B0345C7C-7F01-4C61-BD96-BAAA0135BFCA}" destId="{08E895A5-7474-4397-86D4-F97A374045A0}" srcOrd="0" destOrd="0" parTransId="{CE033487-2181-4542-BEE7-FA9C7E9C225F}" sibTransId="{2D23B745-0955-4415-BA29-E5FDD4A7C12C}"/>
    <dgm:cxn modelId="{4EADFA60-20F9-435D-81E0-2E5AC1CB9B6E}" type="presOf" srcId="{A509D83C-0AFB-4646-9C19-B7053B792920}" destId="{E6D6203C-6E7E-409C-BE33-D3E825788A3F}" srcOrd="0" destOrd="0" presId="urn:microsoft.com/office/officeart/2005/8/layout/radial1"/>
    <dgm:cxn modelId="{94E4084E-656F-4A21-9D82-C0757341D1B4}" type="presOf" srcId="{CE033487-2181-4542-BEE7-FA9C7E9C225F}" destId="{0901FBBF-29EF-402E-B970-71152C580DFA}" srcOrd="0" destOrd="0" presId="urn:microsoft.com/office/officeart/2005/8/layout/radial1"/>
    <dgm:cxn modelId="{8F401AE7-A95F-42C6-8AB5-1A6DFB2B15C5}" type="presOf" srcId="{6682E9E6-76B1-43DA-9D5F-5E64C902E14D}" destId="{7BC2CB6E-81BF-4E16-9A47-51D6988F2BCF}" srcOrd="0" destOrd="0" presId="urn:microsoft.com/office/officeart/2005/8/layout/radial1"/>
    <dgm:cxn modelId="{6111C024-30B3-457F-9807-2288E4E39D3E}" type="presOf" srcId="{EB9CDFC5-D94D-4725-857E-5D3CD1277DD2}" destId="{613997A8-5024-40AE-9E76-593ACA83317F}" srcOrd="0" destOrd="0" presId="urn:microsoft.com/office/officeart/2005/8/layout/radial1"/>
    <dgm:cxn modelId="{97871138-6DFB-4D62-B51A-33695E50D849}" type="presOf" srcId="{0DE18B57-C2A3-4B09-9BF4-3D58515040EF}" destId="{C76A5B54-B60B-4815-A266-DCC239E76F21}" srcOrd="1" destOrd="0" presId="urn:microsoft.com/office/officeart/2005/8/layout/radial1"/>
    <dgm:cxn modelId="{5CADE9C3-8BDC-4CA8-B5BE-E1637A289813}" type="presOf" srcId="{B8B60E84-C5B6-44DE-8450-0DF25383A58D}" destId="{D8DC8B7F-7933-49C9-8720-768941CA1553}" srcOrd="0" destOrd="0" presId="urn:microsoft.com/office/officeart/2005/8/layout/radial1"/>
    <dgm:cxn modelId="{73C87405-EC24-46D2-98A9-B0A08EBB2AAF}" type="presOf" srcId="{D83BD2DA-DEF3-49CE-BDF7-922EC698B17A}" destId="{1ABA07E9-D560-49F0-A722-4D424B9F6518}" srcOrd="0" destOrd="0" presId="urn:microsoft.com/office/officeart/2005/8/layout/radial1"/>
    <dgm:cxn modelId="{A21B5632-73BA-46DA-BAD3-5FC1D725006C}" type="presOf" srcId="{D83BD2DA-DEF3-49CE-BDF7-922EC698B17A}" destId="{4F7224C2-3270-46F7-9398-8BF06E7FCE22}" srcOrd="1" destOrd="0" presId="urn:microsoft.com/office/officeart/2005/8/layout/radial1"/>
    <dgm:cxn modelId="{F468AA7B-A1B1-4F5A-B660-C0DD87F5F220}" type="presOf" srcId="{FD880CD2-41F1-4D33-B67A-8A33983B72EC}" destId="{A7DF8CE5-FEE2-43BC-851C-A02A65D93D2C}" srcOrd="0" destOrd="0" presId="urn:microsoft.com/office/officeart/2005/8/layout/radial1"/>
    <dgm:cxn modelId="{399CB7E4-EE63-45D1-8768-CD39FCA765BA}" type="presOf" srcId="{979530C0-87B2-44E1-938F-9253C8C61CD9}" destId="{D6D5A922-A551-455E-A293-A2101A6B8604}" srcOrd="1" destOrd="0" presId="urn:microsoft.com/office/officeart/2005/8/layout/radial1"/>
    <dgm:cxn modelId="{0B430A2C-E030-4F77-BD8F-F5E90DC492C5}" type="presOf" srcId="{56DA4E87-2705-44BF-B116-D7CCB25C81F4}" destId="{770E5F5E-7C23-4C53-853E-8791ACC187C9}" srcOrd="0" destOrd="0" presId="urn:microsoft.com/office/officeart/2005/8/layout/radial1"/>
    <dgm:cxn modelId="{FFBA4529-A8BE-41C9-8F54-F2202BAB91DD}" type="presOf" srcId="{631192F0-8448-4B2D-ACB9-7DA364B3DD11}" destId="{CAF9C6F0-E953-4405-95A1-04CC43BBD787}" srcOrd="0" destOrd="0" presId="urn:microsoft.com/office/officeart/2005/8/layout/radial1"/>
    <dgm:cxn modelId="{B4354BF5-4A64-4026-B475-015FAEFC989E}" srcId="{B0345C7C-7F01-4C61-BD96-BAAA0135BFCA}" destId="{B94C5707-CA14-4AE1-9CBB-ED5C15337C98}" srcOrd="2" destOrd="0" parTransId="{6682E9E6-76B1-43DA-9D5F-5E64C902E14D}" sibTransId="{C987FD56-CA30-435C-B350-68281F2BE8B6}"/>
    <dgm:cxn modelId="{E08DEAC8-336C-4D27-9E66-DFA51380DBF9}" type="presOf" srcId="{693C0A5C-11DF-42E2-931A-22A63BE02CC8}" destId="{37E38131-BFE3-43B5-9D95-6B213706C3F1}" srcOrd="0" destOrd="0" presId="urn:microsoft.com/office/officeart/2005/8/layout/radial1"/>
    <dgm:cxn modelId="{38CC5511-67D7-438F-A7DE-692413D28601}" type="presParOf" srcId="{10CA27E7-8B04-42BB-B2F3-503B512258E1}" destId="{73A2472F-41DF-49E4-BEFB-D1C984D365A4}" srcOrd="0" destOrd="0" presId="urn:microsoft.com/office/officeart/2005/8/layout/radial1"/>
    <dgm:cxn modelId="{4426B7F1-9AB4-4FAB-B6D3-44410AD82830}" type="presParOf" srcId="{10CA27E7-8B04-42BB-B2F3-503B512258E1}" destId="{0901FBBF-29EF-402E-B970-71152C580DFA}" srcOrd="1" destOrd="0" presId="urn:microsoft.com/office/officeart/2005/8/layout/radial1"/>
    <dgm:cxn modelId="{BE6A0A53-BDCF-4731-A39C-035B98071C2B}" type="presParOf" srcId="{0901FBBF-29EF-402E-B970-71152C580DFA}" destId="{BBFCFB53-FC37-4621-9C20-7CC00ED1D8A4}" srcOrd="0" destOrd="0" presId="urn:microsoft.com/office/officeart/2005/8/layout/radial1"/>
    <dgm:cxn modelId="{39B9FB42-E2EF-43F3-BCEF-11726259D9DC}" type="presParOf" srcId="{10CA27E7-8B04-42BB-B2F3-503B512258E1}" destId="{38616D0E-CC33-45B1-9B89-BE7A71B635B5}" srcOrd="2" destOrd="0" presId="urn:microsoft.com/office/officeart/2005/8/layout/radial1"/>
    <dgm:cxn modelId="{2695C362-2872-4C97-BC45-B0F33333EE03}" type="presParOf" srcId="{10CA27E7-8B04-42BB-B2F3-503B512258E1}" destId="{CAF9C6F0-E953-4405-95A1-04CC43BBD787}" srcOrd="3" destOrd="0" presId="urn:microsoft.com/office/officeart/2005/8/layout/radial1"/>
    <dgm:cxn modelId="{7AB24E68-3D73-4060-BCF3-A77E1834EB72}" type="presParOf" srcId="{CAF9C6F0-E953-4405-95A1-04CC43BBD787}" destId="{261224C7-5EB1-423A-B380-6E92D785D087}" srcOrd="0" destOrd="0" presId="urn:microsoft.com/office/officeart/2005/8/layout/radial1"/>
    <dgm:cxn modelId="{87A2181A-440B-4D29-954F-1777098AD57B}" type="presParOf" srcId="{10CA27E7-8B04-42BB-B2F3-503B512258E1}" destId="{C92CE63D-E507-40F0-A712-90CE6B308632}" srcOrd="4" destOrd="0" presId="urn:microsoft.com/office/officeart/2005/8/layout/radial1"/>
    <dgm:cxn modelId="{2B3BDA1E-CFCE-4D74-B696-29DE8043FC44}" type="presParOf" srcId="{10CA27E7-8B04-42BB-B2F3-503B512258E1}" destId="{7BC2CB6E-81BF-4E16-9A47-51D6988F2BCF}" srcOrd="5" destOrd="0" presId="urn:microsoft.com/office/officeart/2005/8/layout/radial1"/>
    <dgm:cxn modelId="{5E84D951-1444-4821-86BC-E677C23AD0F4}" type="presParOf" srcId="{7BC2CB6E-81BF-4E16-9A47-51D6988F2BCF}" destId="{8CDD89CC-D1A7-4906-A41F-2253EEE4184A}" srcOrd="0" destOrd="0" presId="urn:microsoft.com/office/officeart/2005/8/layout/radial1"/>
    <dgm:cxn modelId="{33A19655-6F23-4F1C-AE8D-1A6541737E08}" type="presParOf" srcId="{10CA27E7-8B04-42BB-B2F3-503B512258E1}" destId="{1E7E5ACA-B51E-40E6-BDAF-E4EFA8E6BBDC}" srcOrd="6" destOrd="0" presId="urn:microsoft.com/office/officeart/2005/8/layout/radial1"/>
    <dgm:cxn modelId="{7EDA89A4-CF63-4392-A575-38A00D884F0C}" type="presParOf" srcId="{10CA27E7-8B04-42BB-B2F3-503B512258E1}" destId="{E206EA94-C8E6-438D-AFE8-D9838F223AAB}" srcOrd="7" destOrd="0" presId="urn:microsoft.com/office/officeart/2005/8/layout/radial1"/>
    <dgm:cxn modelId="{5F101EE4-A41D-4D78-A02A-33D2C1979E07}" type="presParOf" srcId="{E206EA94-C8E6-438D-AFE8-D9838F223AAB}" destId="{64311CD8-7A05-4491-A887-1786AFCB9581}" srcOrd="0" destOrd="0" presId="urn:microsoft.com/office/officeart/2005/8/layout/radial1"/>
    <dgm:cxn modelId="{F6F410E4-2452-4A41-9031-610290A98145}" type="presParOf" srcId="{10CA27E7-8B04-42BB-B2F3-503B512258E1}" destId="{35468126-166C-40ED-B1AB-F92F129C8311}" srcOrd="8" destOrd="0" presId="urn:microsoft.com/office/officeart/2005/8/layout/radial1"/>
    <dgm:cxn modelId="{5DA831EA-7FE1-4B09-99AE-894B4C74E37B}" type="presParOf" srcId="{10CA27E7-8B04-42BB-B2F3-503B512258E1}" destId="{D8ACAC7C-28F6-435D-AD5C-720BE1802227}" srcOrd="9" destOrd="0" presId="urn:microsoft.com/office/officeart/2005/8/layout/radial1"/>
    <dgm:cxn modelId="{A315698B-071F-4967-B73D-BF90AE895877}" type="presParOf" srcId="{D8ACAC7C-28F6-435D-AD5C-720BE1802227}" destId="{8EFF8CB8-6751-4B77-BAC9-14A585496371}" srcOrd="0" destOrd="0" presId="urn:microsoft.com/office/officeart/2005/8/layout/radial1"/>
    <dgm:cxn modelId="{AEF1E429-DF30-499C-85D8-AD94972EEA81}" type="presParOf" srcId="{10CA27E7-8B04-42BB-B2F3-503B512258E1}" destId="{D8DC8B7F-7933-49C9-8720-768941CA1553}" srcOrd="10" destOrd="0" presId="urn:microsoft.com/office/officeart/2005/8/layout/radial1"/>
    <dgm:cxn modelId="{FCE7ABD7-6C3F-4397-9F00-FD055E6D824D}" type="presParOf" srcId="{10CA27E7-8B04-42BB-B2F3-503B512258E1}" destId="{84BB5156-4D8F-45AA-A495-B3F6DB5AF482}" srcOrd="11" destOrd="0" presId="urn:microsoft.com/office/officeart/2005/8/layout/radial1"/>
    <dgm:cxn modelId="{7966C687-671B-474A-A3BF-C1D72F3DA3F6}" type="presParOf" srcId="{84BB5156-4D8F-45AA-A495-B3F6DB5AF482}" destId="{C76A5B54-B60B-4815-A266-DCC239E76F21}" srcOrd="0" destOrd="0" presId="urn:microsoft.com/office/officeart/2005/8/layout/radial1"/>
    <dgm:cxn modelId="{F865A362-EF29-457F-B8BA-B9097FCA6E4D}" type="presParOf" srcId="{10CA27E7-8B04-42BB-B2F3-503B512258E1}" destId="{C9D905C7-AE7A-4164-9A1B-A949F0707A6D}" srcOrd="12" destOrd="0" presId="urn:microsoft.com/office/officeart/2005/8/layout/radial1"/>
    <dgm:cxn modelId="{FF501C92-2587-4570-84A0-5E0BD630C777}" type="presParOf" srcId="{10CA27E7-8B04-42BB-B2F3-503B512258E1}" destId="{5C98AAD9-8AE1-4A8A-9394-8F81D24E7F6E}" srcOrd="13" destOrd="0" presId="urn:microsoft.com/office/officeart/2005/8/layout/radial1"/>
    <dgm:cxn modelId="{ECD5A4B1-39FA-4183-A7BC-66BF5CC284D2}" type="presParOf" srcId="{5C98AAD9-8AE1-4A8A-9394-8F81D24E7F6E}" destId="{D6D5A922-A551-455E-A293-A2101A6B8604}" srcOrd="0" destOrd="0" presId="urn:microsoft.com/office/officeart/2005/8/layout/radial1"/>
    <dgm:cxn modelId="{0AF3C8A6-C306-45BC-95E5-180CFDAAE881}" type="presParOf" srcId="{10CA27E7-8B04-42BB-B2F3-503B512258E1}" destId="{A22A322B-EF3D-4FF7-AB18-14EBEEB26F29}" srcOrd="14" destOrd="0" presId="urn:microsoft.com/office/officeart/2005/8/layout/radial1"/>
    <dgm:cxn modelId="{68FBD48E-DFDC-4697-9483-A8A499D404E8}" type="presParOf" srcId="{10CA27E7-8B04-42BB-B2F3-503B512258E1}" destId="{FC0734A6-8CFC-4579-BE37-8063BFF1E998}" srcOrd="15" destOrd="0" presId="urn:microsoft.com/office/officeart/2005/8/layout/radial1"/>
    <dgm:cxn modelId="{9FD7E487-E1EF-4A80-B450-71D225C866D8}" type="presParOf" srcId="{FC0734A6-8CFC-4579-BE37-8063BFF1E998}" destId="{D7B77EE6-4C87-44A4-8B2B-6802162F98AF}" srcOrd="0" destOrd="0" presId="urn:microsoft.com/office/officeart/2005/8/layout/radial1"/>
    <dgm:cxn modelId="{CF956B06-21A3-4B25-B423-AFF9BD455B82}" type="presParOf" srcId="{10CA27E7-8B04-42BB-B2F3-503B512258E1}" destId="{37E38131-BFE3-43B5-9D95-6B213706C3F1}" srcOrd="16" destOrd="0" presId="urn:microsoft.com/office/officeart/2005/8/layout/radial1"/>
    <dgm:cxn modelId="{1CEFFC4F-7189-4F59-98EB-8A42954EFA75}" type="presParOf" srcId="{10CA27E7-8B04-42BB-B2F3-503B512258E1}" destId="{1ABA07E9-D560-49F0-A722-4D424B9F6518}" srcOrd="17" destOrd="0" presId="urn:microsoft.com/office/officeart/2005/8/layout/radial1"/>
    <dgm:cxn modelId="{14D686BD-1A61-4238-AC0D-BCBD22FF9192}" type="presParOf" srcId="{1ABA07E9-D560-49F0-A722-4D424B9F6518}" destId="{4F7224C2-3270-46F7-9398-8BF06E7FCE22}" srcOrd="0" destOrd="0" presId="urn:microsoft.com/office/officeart/2005/8/layout/radial1"/>
    <dgm:cxn modelId="{7FE7ED93-206D-4309-8A96-C6A6CCD59D94}" type="presParOf" srcId="{10CA27E7-8B04-42BB-B2F3-503B512258E1}" destId="{43DD3791-02D2-4C92-A279-922C12624E45}" srcOrd="18" destOrd="0" presId="urn:microsoft.com/office/officeart/2005/8/layout/radial1"/>
    <dgm:cxn modelId="{897D3543-4711-4FBF-B1C4-683AB8EEFEF0}" type="presParOf" srcId="{10CA27E7-8B04-42BB-B2F3-503B512258E1}" destId="{770E5F5E-7C23-4C53-853E-8791ACC187C9}" srcOrd="19" destOrd="0" presId="urn:microsoft.com/office/officeart/2005/8/layout/radial1"/>
    <dgm:cxn modelId="{53F0E1F1-8922-459F-9658-E71931C5F32B}" type="presParOf" srcId="{770E5F5E-7C23-4C53-853E-8791ACC187C9}" destId="{224927C6-8595-4FC5-A1E4-36F63211BE60}" srcOrd="0" destOrd="0" presId="urn:microsoft.com/office/officeart/2005/8/layout/radial1"/>
    <dgm:cxn modelId="{91D39BB3-2E8E-4BA6-B18D-FA9778B530AC}" type="presParOf" srcId="{10CA27E7-8B04-42BB-B2F3-503B512258E1}" destId="{0B032583-B0AD-4EA1-8DE1-F1A35B7EF437}" srcOrd="20" destOrd="0" presId="urn:microsoft.com/office/officeart/2005/8/layout/radial1"/>
    <dgm:cxn modelId="{17BA76F7-F77F-4C69-BCAA-4F96E4452F45}" type="presParOf" srcId="{10CA27E7-8B04-42BB-B2F3-503B512258E1}" destId="{F921D2E3-60D6-4C31-B8B2-8127AA7DFDCC}" srcOrd="21" destOrd="0" presId="urn:microsoft.com/office/officeart/2005/8/layout/radial1"/>
    <dgm:cxn modelId="{E1130EB9-EC0D-4348-9216-2A94AC0EA761}" type="presParOf" srcId="{F921D2E3-60D6-4C31-B8B2-8127AA7DFDCC}" destId="{E2156B4F-73B2-41FB-8286-0D8557E671DB}" srcOrd="0" destOrd="0" presId="urn:microsoft.com/office/officeart/2005/8/layout/radial1"/>
    <dgm:cxn modelId="{1F5904E1-63D2-4AD4-9339-3EFB45E2E589}" type="presParOf" srcId="{10CA27E7-8B04-42BB-B2F3-503B512258E1}" destId="{613997A8-5024-40AE-9E76-593ACA83317F}" srcOrd="22" destOrd="0" presId="urn:microsoft.com/office/officeart/2005/8/layout/radial1"/>
    <dgm:cxn modelId="{CB9F1FB1-D93F-4963-8463-CD8B6B79BAEB}" type="presParOf" srcId="{10CA27E7-8B04-42BB-B2F3-503B512258E1}" destId="{A7DF8CE5-FEE2-43BC-851C-A02A65D93D2C}" srcOrd="23" destOrd="0" presId="urn:microsoft.com/office/officeart/2005/8/layout/radial1"/>
    <dgm:cxn modelId="{E5762C0A-FB01-4EE3-B480-A081556A035F}" type="presParOf" srcId="{A7DF8CE5-FEE2-43BC-851C-A02A65D93D2C}" destId="{8ECF2515-3305-4A2C-89AC-7709B1C130CC}" srcOrd="0" destOrd="0" presId="urn:microsoft.com/office/officeart/2005/8/layout/radial1"/>
    <dgm:cxn modelId="{480568B0-259D-4D90-B99F-32CA00B882E8}" type="presParOf" srcId="{10CA27E7-8B04-42BB-B2F3-503B512258E1}" destId="{E6D6203C-6E7E-409C-BE33-D3E825788A3F}" srcOrd="24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38B47-9F5F-4EFA-98C4-D14D9057E118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0A60B-52F0-4C6A-B824-30E7A5718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49E00E9-1AFC-4137-8E82-E533ECE07023}" type="datetimeFigureOut">
              <a:rPr lang="en-US" smtClean="0"/>
              <a:pPr/>
              <a:t>10/29/2008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D8E1523-00B0-4502-BC5F-E2C2CE5408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eFirm &amp; eCommerce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Digital Firm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Virtual storefront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Sells physical products directly to consumers or to individual businesses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6648450" y="3679825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357694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429132"/>
            <a:ext cx="157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714620"/>
            <a:ext cx="35052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5286388"/>
            <a:ext cx="11906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Content provider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Creates revenue by providing digital content such as</a:t>
            </a:r>
          </a:p>
          <a:p>
            <a:pPr lvl="1"/>
            <a:r>
              <a:rPr lang="en-US" dirty="0" smtClean="0"/>
              <a:t>News</a:t>
            </a:r>
          </a:p>
          <a:p>
            <a:pPr lvl="1"/>
            <a:r>
              <a:rPr lang="en-US" dirty="0" smtClean="0"/>
              <a:t>Photos</a:t>
            </a:r>
          </a:p>
          <a:p>
            <a:pPr lvl="1"/>
            <a:r>
              <a:rPr lang="en-US" dirty="0" smtClean="0"/>
              <a:t>Video</a:t>
            </a:r>
          </a:p>
          <a:p>
            <a:pPr lvl="1"/>
            <a:r>
              <a:rPr lang="en-US" dirty="0" smtClean="0"/>
              <a:t>Music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500174"/>
            <a:ext cx="2181683" cy="65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071810"/>
            <a:ext cx="234951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143380"/>
            <a:ext cx="2262192" cy="186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Virtual 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Provides online meeting place </a:t>
            </a:r>
          </a:p>
          <a:p>
            <a:pPr lvl="1"/>
            <a:r>
              <a:rPr lang="en-US" dirty="0" smtClean="0"/>
              <a:t>Users can communicate and exchange useful  information 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357298"/>
            <a:ext cx="1638312" cy="1282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000372"/>
            <a:ext cx="1470051" cy="57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4500570"/>
            <a:ext cx="1714491" cy="1285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Provides initial point of entry to the web along with specialized content and other services 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285860"/>
            <a:ext cx="1928803" cy="135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1354" y="3429000"/>
            <a:ext cx="1540044" cy="68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4857760"/>
            <a:ext cx="2043107" cy="114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commerce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eBuisness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Categories of electronic commerce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ways in which electronic commerce can be classified</a:t>
            </a:r>
          </a:p>
          <a:p>
            <a:r>
              <a:rPr lang="en-US" dirty="0" smtClean="0"/>
              <a:t>Three major categories are:</a:t>
            </a:r>
          </a:p>
          <a:p>
            <a:pPr lvl="1"/>
            <a:r>
              <a:rPr lang="en-US" dirty="0" smtClean="0"/>
              <a:t>Business-to-Consumer(B2C) electronic commerce</a:t>
            </a:r>
          </a:p>
          <a:p>
            <a:pPr lvl="1"/>
            <a:r>
              <a:rPr lang="en-US" dirty="0" smtClean="0"/>
              <a:t> Business-to-Business(B2B) e. c.</a:t>
            </a:r>
          </a:p>
          <a:p>
            <a:pPr lvl="1"/>
            <a:r>
              <a:rPr lang="en-US" dirty="0" smtClean="0"/>
              <a:t>Consumer-to-Consumer(C2C) e. 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eCommerce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B2C </a:t>
            </a:r>
          </a:p>
          <a:p>
            <a:pPr lvl="1"/>
            <a:r>
              <a:rPr lang="en-US" dirty="0" smtClean="0"/>
              <a:t>involves retailing products and services to individual shoppers.</a:t>
            </a:r>
          </a:p>
          <a:p>
            <a:r>
              <a:rPr lang="en-US" dirty="0" smtClean="0"/>
              <a:t>B2B </a:t>
            </a:r>
          </a:p>
          <a:p>
            <a:pPr lvl="1"/>
            <a:r>
              <a:rPr lang="en-US" dirty="0" smtClean="0"/>
              <a:t>involves sales of goods and services among businesses</a:t>
            </a:r>
          </a:p>
          <a:p>
            <a:r>
              <a:rPr lang="en-US" dirty="0" smtClean="0"/>
              <a:t>C2C </a:t>
            </a:r>
          </a:p>
          <a:p>
            <a:pPr lvl="1"/>
            <a:r>
              <a:rPr lang="en-US" dirty="0" smtClean="0"/>
              <a:t>involves consumers selling directly to consumers</a:t>
            </a:r>
          </a:p>
          <a:p>
            <a:r>
              <a:rPr lang="en-US" dirty="0" smtClean="0"/>
              <a:t>B2B and B2C transaction can take place using mobile commerce(m-commerce) technology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 sales over the 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Reduce the number of steps in traditional distribution channel</a:t>
            </a:r>
          </a:p>
          <a:p>
            <a:r>
              <a:rPr lang="en-US" dirty="0" smtClean="0"/>
              <a:t>Disintermediation</a:t>
            </a:r>
          </a:p>
          <a:p>
            <a:pPr lvl="1"/>
            <a:r>
              <a:rPr lang="en-US" sz="2000" dirty="0" smtClean="0"/>
              <a:t>The removal of organization or business process layers responsible for certain intermediary steps in a value chain</a:t>
            </a:r>
            <a:endParaRPr lang="en-US" sz="2000" dirty="0"/>
          </a:p>
        </p:txBody>
      </p:sp>
      <p:graphicFrame>
        <p:nvGraphicFramePr>
          <p:cNvPr id="21" name="Diagram 20"/>
          <p:cNvGraphicFramePr/>
          <p:nvPr/>
        </p:nvGraphicFramePr>
        <p:xfrm>
          <a:off x="571472" y="3857628"/>
          <a:ext cx="714380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2" name="Diagram 21"/>
          <p:cNvGraphicFramePr/>
          <p:nvPr/>
        </p:nvGraphicFramePr>
        <p:xfrm>
          <a:off x="571472" y="4714884"/>
          <a:ext cx="7215238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23" name="Diagram 22"/>
          <p:cNvGraphicFramePr/>
          <p:nvPr/>
        </p:nvGraphicFramePr>
        <p:xfrm>
          <a:off x="500034" y="5715016"/>
          <a:ext cx="7286676" cy="1357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Interactive Marketing &amp; personalization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Interactive capabilities </a:t>
            </a:r>
          </a:p>
          <a:p>
            <a:pPr lvl="1"/>
            <a:r>
              <a:rPr lang="en-US" dirty="0" smtClean="0"/>
              <a:t>can be used to build closer relationship with customers in marketing and support</a:t>
            </a:r>
          </a:p>
          <a:p>
            <a:r>
              <a:rPr lang="en-US" dirty="0" smtClean="0"/>
              <a:t>Web personalization </a:t>
            </a:r>
          </a:p>
          <a:p>
            <a:pPr lvl="1"/>
            <a:r>
              <a:rPr lang="en-US" dirty="0" smtClean="0"/>
              <a:t>Used to deliver content geared to the specific interest  of each user</a:t>
            </a:r>
          </a:p>
          <a:p>
            <a:pPr lvl="1"/>
            <a:r>
              <a:rPr lang="en-US" dirty="0" smtClean="0"/>
              <a:t>Build personal relationship to the webpage</a:t>
            </a:r>
          </a:p>
          <a:p>
            <a:r>
              <a:rPr lang="en-US" dirty="0" smtClean="0"/>
              <a:t>Make access to the web more and more easier</a:t>
            </a:r>
          </a:p>
          <a:p>
            <a:r>
              <a:rPr lang="en-US" dirty="0" smtClean="0"/>
              <a:t>Learning and examination customers behaviors by the visiting web page is cheaper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 marketplaces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Sometimes called e-hubs</a:t>
            </a:r>
          </a:p>
          <a:p>
            <a:r>
              <a:rPr lang="en-US" dirty="0" smtClean="0"/>
              <a:t>Many sellers</a:t>
            </a:r>
          </a:p>
          <a:p>
            <a:r>
              <a:rPr lang="en-US" dirty="0" smtClean="0"/>
              <a:t>Many buyers</a:t>
            </a:r>
          </a:p>
          <a:p>
            <a:r>
              <a:rPr lang="en-US" dirty="0" smtClean="0"/>
              <a:t>Transaction oriented</a:t>
            </a:r>
          </a:p>
          <a:p>
            <a:r>
              <a:rPr lang="en-US" dirty="0" smtClean="0"/>
              <a:t>Prices established through auctions, negotiations, etc.</a:t>
            </a:r>
          </a:p>
          <a:p>
            <a:r>
              <a:rPr lang="en-US" dirty="0" smtClean="0"/>
              <a:t>Example: internet auctions- eBay, Allegro, </a:t>
            </a:r>
            <a:r>
              <a:rPr lang="en-US" dirty="0" err="1" smtClean="0"/>
              <a:t>aukro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2"/>
          </p:nvPr>
        </p:nvGraphicFramePr>
        <p:xfrm>
          <a:off x="4648200" y="1600200"/>
          <a:ext cx="4038600" cy="4900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29124" y="121442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Suppliers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86646" y="6286520"/>
            <a:ext cx="1357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Buyers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opportunities of technology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Electronic Commerce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Payment systems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Management challenges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Summary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Payment systems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eBuisness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Payment systems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Digital credit card systems</a:t>
            </a:r>
          </a:p>
          <a:p>
            <a:r>
              <a:rPr lang="en-US" dirty="0" smtClean="0"/>
              <a:t>Digital wallets</a:t>
            </a:r>
          </a:p>
          <a:p>
            <a:r>
              <a:rPr lang="en-US" dirty="0" smtClean="0"/>
              <a:t>Digital </a:t>
            </a:r>
            <a:r>
              <a:rPr lang="en-US" dirty="0" smtClean="0"/>
              <a:t>cash</a:t>
            </a:r>
          </a:p>
          <a:p>
            <a:r>
              <a:rPr lang="en-US" dirty="0" smtClean="0"/>
              <a:t>P2P payments</a:t>
            </a:r>
          </a:p>
          <a:p>
            <a:r>
              <a:rPr lang="en-US" dirty="0" smtClean="0"/>
              <a:t>Digital checking</a:t>
            </a:r>
          </a:p>
          <a:p>
            <a:r>
              <a:rPr lang="en-US" dirty="0" smtClean="0"/>
              <a:t>Electronic billing </a:t>
            </a:r>
            <a:r>
              <a:rPr lang="en-US" dirty="0" smtClean="0"/>
              <a:t>presentment and payment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Intranet &amp; extranet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Forming the underpinnings of electronic business by providing low cost technology that can run on almost any computer platform</a:t>
            </a:r>
          </a:p>
          <a:p>
            <a:r>
              <a:rPr lang="en-US" dirty="0" smtClean="0"/>
              <a:t>Intranet</a:t>
            </a:r>
          </a:p>
          <a:p>
            <a:pPr lvl="1"/>
            <a:r>
              <a:rPr lang="en-US" dirty="0" smtClean="0"/>
              <a:t>inside company</a:t>
            </a:r>
          </a:p>
          <a:p>
            <a:pPr lvl="1"/>
            <a:r>
              <a:rPr lang="en-US" dirty="0" smtClean="0"/>
              <a:t>Inexpensive</a:t>
            </a:r>
          </a:p>
          <a:p>
            <a:pPr lvl="1"/>
            <a:r>
              <a:rPr lang="en-US" dirty="0" smtClean="0"/>
              <a:t>Accessible for most computer platforms</a:t>
            </a:r>
          </a:p>
          <a:p>
            <a:pPr lvl="1"/>
            <a:r>
              <a:rPr lang="en-US" dirty="0" smtClean="0"/>
              <a:t>Scalable </a:t>
            </a:r>
          </a:p>
          <a:p>
            <a:r>
              <a:rPr lang="en-US" dirty="0" smtClean="0"/>
              <a:t>Extranet</a:t>
            </a:r>
          </a:p>
          <a:p>
            <a:pPr lvl="1"/>
            <a:r>
              <a:rPr lang="en-US" dirty="0" smtClean="0"/>
              <a:t>Can be used by more than one computer and customers</a:t>
            </a:r>
          </a:p>
          <a:p>
            <a:pPr lvl="1"/>
            <a:r>
              <a:rPr lang="en-US" dirty="0" smtClean="0"/>
              <a:t>Private intranets extended to selected users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Intranet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Finance and accounting</a:t>
            </a:r>
          </a:p>
          <a:p>
            <a:r>
              <a:rPr lang="en-US" dirty="0" smtClean="0"/>
              <a:t>Human resources</a:t>
            </a:r>
          </a:p>
          <a:p>
            <a:r>
              <a:rPr lang="en-US" dirty="0" smtClean="0"/>
              <a:t>Sales and Marketing </a:t>
            </a:r>
          </a:p>
          <a:p>
            <a:r>
              <a:rPr lang="en-US" dirty="0" smtClean="0"/>
              <a:t>Manufacturing and Production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 for managers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Enabling Digital firm requires</a:t>
            </a:r>
          </a:p>
          <a:p>
            <a:pPr lvl="1"/>
            <a:r>
              <a:rPr lang="en-US" dirty="0" smtClean="0"/>
              <a:t>Deep organizational change</a:t>
            </a:r>
          </a:p>
          <a:p>
            <a:pPr lvl="1"/>
            <a:r>
              <a:rPr lang="en-US" dirty="0" smtClean="0"/>
              <a:t>Redesign business processes</a:t>
            </a:r>
          </a:p>
          <a:p>
            <a:pPr lvl="1"/>
            <a:r>
              <a:rPr lang="en-US" dirty="0" smtClean="0"/>
              <a:t>Recasting relationships with </a:t>
            </a:r>
          </a:p>
          <a:p>
            <a:pPr lvl="2"/>
            <a:r>
              <a:rPr lang="en-US" dirty="0" smtClean="0"/>
              <a:t>customers</a:t>
            </a:r>
          </a:p>
          <a:p>
            <a:pPr lvl="2"/>
            <a:r>
              <a:rPr lang="en-US" dirty="0" smtClean="0"/>
              <a:t>Suppliers</a:t>
            </a:r>
          </a:p>
          <a:p>
            <a:pPr lvl="2"/>
            <a:r>
              <a:rPr lang="en-US" dirty="0" smtClean="0"/>
              <a:t>Other business partners</a:t>
            </a:r>
          </a:p>
          <a:p>
            <a:pPr lvl="1"/>
            <a:r>
              <a:rPr lang="en-US" dirty="0" smtClean="0"/>
              <a:t>New roles for employees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Disadvantages?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Not always more profitable and more efficient than traditional business models</a:t>
            </a:r>
          </a:p>
          <a:p>
            <a:r>
              <a:rPr lang="en-US" dirty="0" smtClean="0"/>
              <a:t>Security </a:t>
            </a:r>
          </a:p>
          <a:p>
            <a:r>
              <a:rPr lang="en-US" dirty="0" smtClean="0"/>
              <a:t>Privacy</a:t>
            </a:r>
          </a:p>
          <a:p>
            <a:r>
              <a:rPr lang="en-US" dirty="0" smtClean="0"/>
              <a:t>Chanel conflicts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Your Attention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opportunities of technology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Digital Firm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firm uses internet </a:t>
            </a:r>
            <a:r>
              <a:rPr lang="en-US" dirty="0" smtClean="0"/>
              <a:t>for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Available </a:t>
            </a:r>
            <a:r>
              <a:rPr lang="en-US" dirty="0" smtClean="0"/>
              <a:t>for customer </a:t>
            </a:r>
            <a:r>
              <a:rPr lang="en-US" dirty="0" smtClean="0"/>
              <a:t>24/7</a:t>
            </a:r>
          </a:p>
          <a:p>
            <a:r>
              <a:rPr lang="en-US" dirty="0" smtClean="0"/>
              <a:t>Easiest way to connect with other businesses and </a:t>
            </a:r>
            <a:r>
              <a:rPr lang="en-US" dirty="0" smtClean="0"/>
              <a:t>customers</a:t>
            </a:r>
            <a:endParaRPr lang="en-US" dirty="0" smtClean="0"/>
          </a:p>
          <a:p>
            <a:r>
              <a:rPr lang="en-US" dirty="0" smtClean="0"/>
              <a:t>Replaces the existing distribution channels </a:t>
            </a:r>
          </a:p>
          <a:p>
            <a:r>
              <a:rPr lang="en-US" dirty="0" smtClean="0"/>
              <a:t>Creating new business models</a:t>
            </a:r>
          </a:p>
          <a:p>
            <a:r>
              <a:rPr lang="en-US" dirty="0" smtClean="0"/>
              <a:t>Reduces costs</a:t>
            </a:r>
          </a:p>
          <a:p>
            <a:r>
              <a:rPr lang="en-US" dirty="0" smtClean="0"/>
              <a:t>Eliminating inefficient intermediaries</a:t>
            </a:r>
          </a:p>
          <a:p>
            <a:r>
              <a:rPr lang="en-US" dirty="0" smtClean="0"/>
              <a:t>Equilibrium between Reach and Richness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Reducing costs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Reducing costs of information</a:t>
            </a:r>
          </a:p>
          <a:p>
            <a:pPr lvl="1"/>
            <a:r>
              <a:rPr lang="en-US" dirty="0" smtClean="0"/>
              <a:t>Creating</a:t>
            </a:r>
          </a:p>
          <a:p>
            <a:pPr lvl="1"/>
            <a:r>
              <a:rPr lang="en-US" dirty="0" smtClean="0"/>
              <a:t>Sending</a:t>
            </a:r>
          </a:p>
          <a:p>
            <a:pPr lvl="1"/>
            <a:r>
              <a:rPr lang="en-US" dirty="0" smtClean="0"/>
              <a:t>Storing</a:t>
            </a:r>
          </a:p>
          <a:p>
            <a:r>
              <a:rPr lang="en-US" dirty="0" smtClean="0"/>
              <a:t>Transaction costs</a:t>
            </a:r>
          </a:p>
          <a:p>
            <a:r>
              <a:rPr lang="en-US" dirty="0" smtClean="0"/>
              <a:t>Agency costs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 rot="21197402">
            <a:off x="5139096" y="2424459"/>
            <a:ext cx="2517728" cy="251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Reach &amp; Richness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Before the Internet companies had to make a choice between</a:t>
            </a:r>
          </a:p>
          <a:p>
            <a:pPr lvl="1"/>
            <a:r>
              <a:rPr lang="en-US" dirty="0" smtClean="0"/>
              <a:t>Richness</a:t>
            </a:r>
          </a:p>
          <a:p>
            <a:pPr lvl="2"/>
            <a:r>
              <a:rPr lang="en-US" dirty="0" smtClean="0"/>
              <a:t>depth and details of information that </a:t>
            </a:r>
          </a:p>
          <a:p>
            <a:pPr lvl="3"/>
            <a:r>
              <a:rPr lang="en-US" dirty="0" smtClean="0"/>
              <a:t>business can supply to the customer</a:t>
            </a:r>
          </a:p>
          <a:p>
            <a:pPr lvl="3"/>
            <a:r>
              <a:rPr lang="en-US" dirty="0" smtClean="0"/>
              <a:t>business collects about customer</a:t>
            </a:r>
          </a:p>
          <a:p>
            <a:pPr lvl="1"/>
            <a:r>
              <a:rPr lang="en-US" dirty="0" smtClean="0"/>
              <a:t>Reach</a:t>
            </a:r>
          </a:p>
          <a:p>
            <a:pPr lvl="2"/>
            <a:r>
              <a:rPr lang="en-US" dirty="0" smtClean="0"/>
              <a:t>How many… </a:t>
            </a:r>
          </a:p>
          <a:p>
            <a:pPr lvl="3"/>
            <a:r>
              <a:rPr lang="en-US" dirty="0" smtClean="0"/>
              <a:t>people a business can connect with</a:t>
            </a:r>
          </a:p>
          <a:p>
            <a:pPr lvl="3"/>
            <a:r>
              <a:rPr lang="en-US" dirty="0" smtClean="0"/>
              <a:t>products it can offer them</a:t>
            </a:r>
          </a:p>
          <a:p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3714744" y="3214686"/>
            <a:ext cx="28575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143504" y="4643446"/>
            <a:ext cx="271464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14942" y="2571744"/>
            <a:ext cx="2214578" cy="2000264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72264" y="485776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Richness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2143116"/>
            <a:ext cx="3571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Easy information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Nowadays it is possible to gain information direct from product source</a:t>
            </a:r>
          </a:p>
          <a:p>
            <a:pPr lvl="1"/>
            <a:r>
              <a:rPr lang="en-US" dirty="0" smtClean="0"/>
              <a:t>Without intermediaries</a:t>
            </a:r>
          </a:p>
          <a:p>
            <a:pPr lvl="1"/>
            <a:r>
              <a:rPr lang="en-US" dirty="0" smtClean="0"/>
              <a:t>Without physical visiting shop</a:t>
            </a:r>
          </a:p>
          <a:p>
            <a:r>
              <a:rPr lang="en-US" dirty="0" smtClean="0"/>
              <a:t>Quicker, easier and more convenient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Business model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Describes how the enterprise 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roduces </a:t>
            </a:r>
          </a:p>
          <a:p>
            <a:pPr lvl="1"/>
            <a:r>
              <a:rPr lang="en-US" dirty="0" smtClean="0"/>
              <a:t>Delivers</a:t>
            </a:r>
          </a:p>
          <a:p>
            <a:pPr lvl="1"/>
            <a:r>
              <a:rPr lang="en-US" dirty="0" smtClean="0"/>
              <a:t>Sells product/service</a:t>
            </a:r>
          </a:p>
          <a:p>
            <a:r>
              <a:rPr lang="en-US" dirty="0" smtClean="0"/>
              <a:t>Showing how the enterprise creates wealth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Business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Virtual storefront</a:t>
            </a:r>
          </a:p>
          <a:p>
            <a:r>
              <a:rPr lang="en-US" dirty="0" smtClean="0"/>
              <a:t>Content </a:t>
            </a:r>
            <a:r>
              <a:rPr lang="en-US" dirty="0" smtClean="0"/>
              <a:t>provider</a:t>
            </a:r>
          </a:p>
          <a:p>
            <a:r>
              <a:rPr lang="en-US" dirty="0" smtClean="0"/>
              <a:t>Online marketplace</a:t>
            </a:r>
          </a:p>
          <a:p>
            <a:r>
              <a:rPr lang="en-US" dirty="0" smtClean="0"/>
              <a:t>Virtual community</a:t>
            </a:r>
          </a:p>
          <a:p>
            <a:r>
              <a:rPr lang="en-US" dirty="0" smtClean="0"/>
              <a:t>Online service provider</a:t>
            </a:r>
          </a:p>
          <a:p>
            <a:r>
              <a:rPr lang="en-US" dirty="0" smtClean="0"/>
              <a:t>Portal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841</TotalTime>
  <Words>582</Words>
  <Application>Microsoft Office PowerPoint</Application>
  <PresentationFormat>On-screen Show (4:3)</PresentationFormat>
  <Paragraphs>164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Origin</vt:lpstr>
      <vt:lpstr>eFirm &amp; eCommerce</vt:lpstr>
      <vt:lpstr>Contents</vt:lpstr>
      <vt:lpstr>The opportunities of technology</vt:lpstr>
      <vt:lpstr>Digital firm uses internet for</vt:lpstr>
      <vt:lpstr>Reducing costs </vt:lpstr>
      <vt:lpstr>Reach &amp; Richness</vt:lpstr>
      <vt:lpstr>Easy information flow</vt:lpstr>
      <vt:lpstr>Internet Business model </vt:lpstr>
      <vt:lpstr>Internet Business models</vt:lpstr>
      <vt:lpstr>Virtual storefront</vt:lpstr>
      <vt:lpstr>Content provider</vt:lpstr>
      <vt:lpstr>Virtual community</vt:lpstr>
      <vt:lpstr>Portal</vt:lpstr>
      <vt:lpstr>Electronic commerce</vt:lpstr>
      <vt:lpstr>Categories of electronic commerce</vt:lpstr>
      <vt:lpstr>eCommerce</vt:lpstr>
      <vt:lpstr>Direct sales over the Web</vt:lpstr>
      <vt:lpstr>Interactive Marketing &amp; personalization</vt:lpstr>
      <vt:lpstr>Net marketplaces</vt:lpstr>
      <vt:lpstr>Payment systems</vt:lpstr>
      <vt:lpstr>Payment systems</vt:lpstr>
      <vt:lpstr>Intranet &amp; extranet</vt:lpstr>
      <vt:lpstr>Intranet applications</vt:lpstr>
      <vt:lpstr>Challenges</vt:lpstr>
      <vt:lpstr>Challenges for managers</vt:lpstr>
      <vt:lpstr>Disadvantages?</vt:lpstr>
      <vt:lpstr>Thank You for Your Attention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eFirm &amp; eCommerce</dc:title>
  <dc:creator>mbirowski</dc:creator>
  <cp:lastModifiedBy>mbirowski</cp:lastModifiedBy>
  <cp:revision>84</cp:revision>
  <dcterms:created xsi:type="dcterms:W3CDTF">2008-10-27T11:11:05Z</dcterms:created>
  <dcterms:modified xsi:type="dcterms:W3CDTF">2008-10-29T11:29:46Z</dcterms:modified>
</cp:coreProperties>
</file>